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9" r:id="rId4"/>
    <p:sldId id="261" r:id="rId5"/>
    <p:sldId id="276" r:id="rId6"/>
    <p:sldId id="290" r:id="rId7"/>
    <p:sldId id="289" r:id="rId8"/>
    <p:sldId id="291" r:id="rId9"/>
    <p:sldId id="263" r:id="rId10"/>
    <p:sldId id="279" r:id="rId11"/>
    <p:sldId id="278" r:id="rId12"/>
    <p:sldId id="277" r:id="rId13"/>
    <p:sldId id="280" r:id="rId14"/>
    <p:sldId id="281" r:id="rId15"/>
    <p:sldId id="284" r:id="rId16"/>
    <p:sldId id="262" r:id="rId17"/>
    <p:sldId id="260" r:id="rId18"/>
    <p:sldId id="288" r:id="rId19"/>
    <p:sldId id="265" r:id="rId20"/>
    <p:sldId id="283" r:id="rId21"/>
    <p:sldId id="285" r:id="rId22"/>
    <p:sldId id="287" r:id="rId23"/>
    <p:sldId id="286" r:id="rId24"/>
    <p:sldId id="282" r:id="rId25"/>
    <p:sldId id="275" r:id="rId2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8"/>
    <p:restoredTop sz="93692"/>
  </p:normalViewPr>
  <p:slideViewPr>
    <p:cSldViewPr snapToGrid="0" snapToObjects="1">
      <p:cViewPr varScale="1">
        <p:scale>
          <a:sx n="83" d="100"/>
          <a:sy n="83" d="100"/>
        </p:scale>
        <p:origin x="200"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1143000" y="685800"/>
            <a:ext cx="4572000" cy="3429000"/>
          </a:xfrm>
          <a:prstGeom prst="rect">
            <a:avLst/>
          </a:prstGeom>
        </p:spPr>
        <p:txBody>
          <a:bodyPr/>
          <a:lstStyle/>
          <a:p>
            <a:endParaRPr/>
          </a:p>
        </p:txBody>
      </p:sp>
      <p:sp>
        <p:nvSpPr>
          <p:cNvPr id="333" name="Shape 33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11151610"/>
      </p:ext>
    </p:extLst>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xfrm>
            <a:off x="381000" y="685800"/>
            <a:ext cx="6096000" cy="3429000"/>
          </a:xfrm>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pPr defTabSz="457200">
              <a:buClr>
                <a:srgbClr val="000000"/>
              </a:buClr>
              <a:buSzPct val="100000"/>
              <a:buAutoNum type="arabicPeriod"/>
              <a:defRPr>
                <a:latin typeface="Times New Roman"/>
                <a:ea typeface="Times New Roman"/>
                <a:cs typeface="Times New Roman"/>
                <a:sym typeface="Times New Roman"/>
              </a:defRPr>
            </a:pPr>
            <a:r>
              <a:t>Blockchain is a new-style distributed-database technology that enables enterprises to interact more efficiently and securely</a:t>
            </a:r>
          </a:p>
          <a:p>
            <a:pPr defTabSz="457200">
              <a:buClr>
                <a:srgbClr val="000000"/>
              </a:buClr>
              <a:buSzPct val="100000"/>
              <a:buAutoNum type="arabicPeriod"/>
              <a:defRPr>
                <a:latin typeface="Times New Roman"/>
                <a:ea typeface="Times New Roman"/>
                <a:cs typeface="Times New Roman"/>
                <a:sym typeface="Times New Roman"/>
              </a:defRPr>
            </a:pPr>
            <a:r>
              <a:t>Blockchain was created for enterprise applications with a focus on privacy, confidentiality, auditability, performance and scalability.  </a:t>
            </a:r>
          </a:p>
          <a:p>
            <a:pPr defTabSz="457200">
              <a:buClr>
                <a:srgbClr val="000000"/>
              </a:buClr>
              <a:buSzPct val="100000"/>
              <a:buAutoNum type="arabicPeriod"/>
              <a:defRPr>
                <a:latin typeface="Times New Roman"/>
                <a:ea typeface="Times New Roman"/>
                <a:cs typeface="Times New Roman"/>
                <a:sym typeface="Times New Roman"/>
              </a:defRPr>
            </a:pPr>
            <a:r>
              <a:t>Blockchain must be permissioned to ensure greater trust across members, while enabling more optimized forms of consensus which avoids members need to mine, which comes are great cost in compute power and performance.  </a:t>
            </a:r>
          </a:p>
          <a:p>
            <a:pPr defTabSz="457200">
              <a:buClr>
                <a:srgbClr val="000000"/>
              </a:buClr>
              <a:buSzPct val="100000"/>
              <a:buAutoNum type="arabicPeriod" startAt="6"/>
              <a:defRPr>
                <a:latin typeface="Times New Roman"/>
                <a:ea typeface="Times New Roman"/>
                <a:cs typeface="Times New Roman"/>
                <a:sym typeface="Times New Roman"/>
              </a:defRPr>
            </a:pPr>
            <a:r>
              <a:t>Blockchain must be extensible to enable experimentation that will lead to innovations in consensus algorithms, storage, integration and performance.  </a:t>
            </a:r>
          </a:p>
        </p:txBody>
      </p:sp>
    </p:spTree>
    <p:extLst>
      <p:ext uri="{BB962C8B-B14F-4D97-AF65-F5344CB8AC3E}">
        <p14:creationId xmlns:p14="http://schemas.microsoft.com/office/powerpoint/2010/main" val="60731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pPr marL="160420" indent="-160420">
              <a:buSzPct val="100000"/>
              <a:buAutoNum type="arabicPeriod"/>
              <a:defRPr>
                <a:latin typeface="Times New Roman"/>
                <a:ea typeface="Times New Roman"/>
                <a:cs typeface="Times New Roman"/>
                <a:sym typeface="Times New Roman"/>
              </a:defRPr>
            </a:pPr>
            <a:r>
              <a:t>The Linux Foundation partners with the world's leading developers and companies to solve the hardest technology problems and accelerate open technology development and commercial adoption.The Linux Foundation is home to Linux creator Linus Torvalds and lead maintainer Greg Kroah-Hartman and provides a neutral home where Linux kernel development can be protected and accelerated for years to come.  </a:t>
            </a:r>
          </a:p>
          <a:p>
            <a:pPr marL="160420" indent="-160420">
              <a:buSzPct val="100000"/>
              <a:buAutoNum type="arabicPeriod"/>
              <a:defRPr>
                <a:latin typeface="Times New Roman"/>
                <a:ea typeface="Times New Roman"/>
                <a:cs typeface="Times New Roman"/>
                <a:sym typeface="Times New Roman"/>
              </a:defRPr>
            </a:pPr>
            <a:r>
              <a:t>The Hyperledger Project is a collaborative effort created to advance blockchain technology by identifying and addressing important features for an enterprise-class, cross-industry open standard for distributed ledgers that can transform the way business transactions are conducted globally.</a:t>
            </a:r>
          </a:p>
          <a:p>
            <a:pPr marL="160420" indent="-160420">
              <a:buSzPct val="100000"/>
              <a:buAutoNum type="arabicPeriod"/>
              <a:defRPr>
                <a:latin typeface="Times New Roman"/>
                <a:ea typeface="Times New Roman"/>
                <a:cs typeface="Times New Roman"/>
                <a:sym typeface="Times New Roman"/>
              </a:defRPr>
            </a:pPr>
            <a:r>
              <a:t>The Hyperledger Fabric, IBM's contribution to the Hyperledger Project, is a modular and scalable protocol architecture for creating blockchain networks</a:t>
            </a:r>
          </a:p>
        </p:txBody>
      </p:sp>
    </p:spTree>
    <p:extLst>
      <p:ext uri="{BB962C8B-B14F-4D97-AF65-F5344CB8AC3E}">
        <p14:creationId xmlns:p14="http://schemas.microsoft.com/office/powerpoint/2010/main" val="60468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xfrm>
            <a:off x="381000" y="685800"/>
            <a:ext cx="6096000" cy="3429000"/>
          </a:xfrm>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t>Blockchain architecture on bluemix</a:t>
            </a:r>
          </a:p>
          <a:p>
            <a:r>
              <a:t>Blockchain Image on DOCKERHUB</a:t>
            </a:r>
          </a:p>
        </p:txBody>
      </p:sp>
    </p:spTree>
    <p:extLst>
      <p:ext uri="{BB962C8B-B14F-4D97-AF65-F5344CB8AC3E}">
        <p14:creationId xmlns:p14="http://schemas.microsoft.com/office/powerpoint/2010/main" val="1118198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1. Membership Service  - Register Users who have access to invoke (execute), query, deploy smart contracts on blockchain on validating peers</a:t>
            </a:r>
            <a:br/>
            <a:r>
              <a:t>2. Blockchain network is usually composed of a Membership services and a set (usually 4 or more validating peers)</a:t>
            </a:r>
          </a:p>
          <a:p>
            <a:r>
              <a:t>3. Consensus Manager - PBFT,  SimpleBFT, pluggable Proof of Stake</a:t>
            </a:r>
          </a:p>
          <a:p>
            <a:r>
              <a:t>4. P2P Protocol - GRPC</a:t>
            </a:r>
          </a:p>
          <a:p>
            <a:r>
              <a:t>5. Ledger Storage - Key-pair - world state - RocksDB</a:t>
            </a:r>
          </a:p>
          <a:p>
            <a:r>
              <a:t>6. Secure Container - Execute GO Smart Contracts</a:t>
            </a:r>
          </a:p>
        </p:txBody>
      </p:sp>
    </p:spTree>
    <p:extLst>
      <p:ext uri="{BB962C8B-B14F-4D97-AF65-F5344CB8AC3E}">
        <p14:creationId xmlns:p14="http://schemas.microsoft.com/office/powerpoint/2010/main" val="1102632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1. Membership Service  - Register Users who have access to invoke (execute), query, deploy smart contracts on blockchain on validating peers</a:t>
            </a:r>
            <a:br/>
            <a:r>
              <a:t>2. Blockchain network is usually composed of a Membership services and a set (usually 4 or more validating peers)</a:t>
            </a:r>
          </a:p>
          <a:p>
            <a:r>
              <a:t>3. Consensus Manager - PBFT,  SimpleBFT, pluggable Proof of Stake</a:t>
            </a:r>
          </a:p>
          <a:p>
            <a:r>
              <a:t>4. P2P Protocol - GRPC</a:t>
            </a:r>
          </a:p>
          <a:p>
            <a:r>
              <a:t>5. Ledger Storage - Key-pair - world state - RocksDB</a:t>
            </a:r>
          </a:p>
          <a:p>
            <a:r>
              <a:t>6. Secure Container - Execute GO Smart Contracts</a:t>
            </a:r>
          </a:p>
        </p:txBody>
      </p:sp>
    </p:spTree>
    <p:extLst>
      <p:ext uri="{BB962C8B-B14F-4D97-AF65-F5344CB8AC3E}">
        <p14:creationId xmlns:p14="http://schemas.microsoft.com/office/powerpoint/2010/main" val="1643580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pPr defTabSz="457200">
              <a:lnSpc>
                <a:spcPct val="117999"/>
              </a:lnSpc>
              <a:spcBef>
                <a:spcPts val="0"/>
              </a:spcBef>
              <a:defRPr sz="1400">
                <a:latin typeface="Helvetica Neue"/>
                <a:ea typeface="Helvetica Neue"/>
                <a:cs typeface="Helvetica Neue"/>
                <a:sym typeface="Helvetica Neue"/>
              </a:defRPr>
            </a:pPr>
            <a:r>
              <a:t>Transactions são compostas de uma lista de entradas (TxIn) e uma lista de saidas (TxOut).</a:t>
            </a:r>
            <a:br/>
            <a:r>
              <a:t>Cada saida (TxOut) possuí : um valor e endereço bitcoin do recipiente</a:t>
            </a:r>
            <a:br/>
            <a:r>
              <a:t>O endereço é derivado da chave pública do recipiente da transação.  </a:t>
            </a:r>
            <a:br/>
            <a:r>
              <a:t>Apenas o dono da chave primária correspondente aos fundos de entrada pode assinar a transação usando a chave privada.</a:t>
            </a:r>
          </a:p>
          <a:p>
            <a:pPr defTabSz="457200">
              <a:lnSpc>
                <a:spcPct val="117999"/>
              </a:lnSpc>
              <a:spcBef>
                <a:spcPts val="0"/>
              </a:spcBef>
              <a:defRPr sz="1400">
                <a:latin typeface="Helvetica Neue"/>
                <a:ea typeface="Helvetica Neue"/>
                <a:cs typeface="Helvetica Neue"/>
                <a:sym typeface="Helvetica Neue"/>
              </a:defRPr>
            </a:pPr>
            <a:r>
              <a:t>A transação é então enviada para algum nó da rede que verificarará no UXTO se a transação é valida e avisará os outros nós da rede.</a:t>
            </a:r>
            <a:br/>
            <a:r>
              <a:t>A transação é a adicionada a um novo bloco de transação (blockchain) quando algum miner descobre o noonce (ocorre cada 10 minutos, a dificuldade da rede aumenta para manter 10 min)</a:t>
            </a:r>
          </a:p>
        </p:txBody>
      </p:sp>
    </p:spTree>
    <p:extLst>
      <p:ext uri="{BB962C8B-B14F-4D97-AF65-F5344CB8AC3E}">
        <p14:creationId xmlns:p14="http://schemas.microsoft.com/office/powerpoint/2010/main" val="3200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pPr defTabSz="457200">
              <a:defRPr b="1">
                <a:latin typeface="Times New Roman"/>
                <a:ea typeface="Times New Roman"/>
                <a:cs typeface="Times New Roman"/>
                <a:sym typeface="Times New Roman"/>
              </a:defRPr>
            </a:pPr>
            <a:r>
              <a:t>Proof of work </a:t>
            </a:r>
            <a:r>
              <a:rPr b="0"/>
              <a:t>is a consensus technique used in blockchain implementations to check which blocks can be recorded in the chain. Each node in the network needs to perform a work before telling the other nodes that the former has validated it (worked in the problem). A key aspect of Proof-of-Work is that it takes CPU effort to perform the work, but it is straightforward to validate that the work was done. If the majority of the nodes executed the work and they generated the same result, a consensus is achieved and the block is written in the chain.</a:t>
            </a:r>
          </a:p>
        </p:txBody>
      </p:sp>
    </p:spTree>
    <p:extLst>
      <p:ext uri="{BB962C8B-B14F-4D97-AF65-F5344CB8AC3E}">
        <p14:creationId xmlns:p14="http://schemas.microsoft.com/office/powerpoint/2010/main" val="448706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p:nvPr>
        </p:nvSpPr>
        <p:spPr>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9pPr>
          </a:lstStyle>
          <a:p>
            <a:fld id="{E4400916-4C6B-443F-B953-D582C1755293}" type="slidenum">
              <a:rPr lang="en-US" altLang="en-US" sz="1300">
                <a:solidFill>
                  <a:srgbClr val="000000"/>
                </a:solidFill>
                <a:latin typeface="Times New Roman" panose="02020603050405020304" pitchFamily="18" charset="0"/>
              </a:rPr>
              <a:pPr/>
              <a:t>24</a:t>
            </a:fld>
            <a:endParaRPr lang="en-US" altLang="en-US" sz="1300">
              <a:solidFill>
                <a:srgbClr val="000000"/>
              </a:solidFill>
              <a:latin typeface="Times New Roman" panose="02020603050405020304" pitchFamily="18" charset="0"/>
            </a:endParaRPr>
          </a:p>
        </p:txBody>
      </p:sp>
      <p:sp>
        <p:nvSpPr>
          <p:cNvPr id="70659" name="Rectangle 8"/>
          <p:cNvSpPr>
            <a:spLocks noGrp="1" noChangeArrowheads="1"/>
          </p:cNvSpPr>
          <p:nvPr>
            <p:ph type="hdr" sz="quarter"/>
          </p:nvPr>
        </p:nvSpPr>
        <p:spPr>
          <a:xfrm>
            <a:off x="0" y="0"/>
            <a:ext cx="2971800" cy="458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15900" indent="-212725">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723900" algn="l"/>
                <a:tab pos="1447800" algn="l"/>
                <a:tab pos="2171700" algn="l"/>
                <a:tab pos="2895600" algn="l"/>
              </a:tabLst>
              <a:defRPr sz="2200">
                <a:solidFill>
                  <a:schemeClr val="bg1"/>
                </a:solidFill>
                <a:latin typeface="Arial" panose="020B0604020202020204" pitchFamily="34" charset="0"/>
                <a:ea typeface="Microsoft YaHei" panose="020B0503020204020204" pitchFamily="34" charset="-122"/>
              </a:defRPr>
            </a:lvl9pPr>
          </a:lstStyle>
          <a:p>
            <a:r>
              <a:rPr lang="en-GB" altLang="en-US" sz="1200" smtClean="0">
                <a:solidFill>
                  <a:srgbClr val="009999"/>
                </a:solidFill>
                <a:latin typeface="Times New Roman" panose="02020603050405020304" pitchFamily="18" charset="0"/>
              </a:rPr>
              <a:t>IBM Integration Bus V10.Next Beta Workshop</a:t>
            </a:r>
          </a:p>
        </p:txBody>
      </p:sp>
      <p:sp>
        <p:nvSpPr>
          <p:cNvPr id="70660" name="Rectangle 1"/>
          <p:cNvSpPr>
            <a:spLocks noGrp="1" noRot="1" noChangeAspect="1" noChangeArrowheads="1" noTextEdit="1"/>
          </p:cNvSpPr>
          <p:nvPr>
            <p:ph type="sldImg"/>
          </p:nvPr>
        </p:nvSpPr>
        <p:spPr>
          <a:xfrm>
            <a:off x="457200" y="720725"/>
            <a:ext cx="6397625" cy="3598863"/>
          </a:xfrm>
          <a:solidFill>
            <a:srgbClr val="FFFFFF"/>
          </a:solidFill>
          <a:ln/>
        </p:spPr>
      </p:sp>
      <p:sp>
        <p:nvSpPr>
          <p:cNvPr id="70661" name="Rectangle 2"/>
          <p:cNvSpPr>
            <a:spLocks noGrp="1" noChangeArrowheads="1"/>
          </p:cNvSpPr>
          <p:nvPr>
            <p:ph type="body" idx="1"/>
          </p:nvPr>
        </p:nvSpPr>
        <p:spPr>
          <a:xfrm>
            <a:off x="731838" y="4560888"/>
            <a:ext cx="5848350" cy="431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smtClean="0"/>
              <a:t>In the first version of the IBM </a:t>
            </a:r>
            <a:r>
              <a:rPr lang="en-US" altLang="en-US" dirty="0" err="1" smtClean="0"/>
              <a:t>Blockchain</a:t>
            </a:r>
            <a:r>
              <a:rPr lang="en-US" altLang="en-US" dirty="0" smtClean="0"/>
              <a:t> Asset Transfer Demo, the Fabric used to construct the demo does not have any “Member Services” feature. For example there was no way of defining a role for a user or to restrict what that user could do within the demo. </a:t>
            </a:r>
          </a:p>
          <a:p>
            <a:endParaRPr lang="en-US" altLang="en-US" dirty="0" smtClean="0"/>
          </a:p>
          <a:p>
            <a:r>
              <a:rPr lang="en-US" altLang="en-US" dirty="0" smtClean="0"/>
              <a:t>The IBM </a:t>
            </a:r>
            <a:r>
              <a:rPr lang="en-US" altLang="en-US" dirty="0" err="1" smtClean="0"/>
              <a:t>Blockchain</a:t>
            </a:r>
            <a:r>
              <a:rPr lang="en-US" altLang="en-US" dirty="0" smtClean="0"/>
              <a:t> Asset Transfer Demo uses a Smart Contract to assign Accounts used in the demo to have specific roles and in turn define what the Account was allowed to do in terms of business logic. So for example a Manufacturer can transfer a vehicle to a Dealer, but not directly to a Lease Company.</a:t>
            </a:r>
          </a:p>
          <a:p>
            <a:endParaRPr lang="en-US" altLang="en-US" dirty="0" smtClean="0"/>
          </a:p>
          <a:p>
            <a:r>
              <a:rPr lang="en-US" altLang="en-US" dirty="0" smtClean="0"/>
              <a:t>A second Smart Contract is used within the demo to define a Vehicle. Attributes of a “Vehicle Template” for example the assumption is made that all vehicles have a VIN, Owner, Registration Plate, Make and Model. An additional field is also implemented to indicate if a vehicle is scrapped. Each vehicle in the demo is represented using an instance of the “Vehicle Template” Smart Contract. When you transfer a vehicle in the demo you change the specific instance of the “Vehicle Template”. </a:t>
            </a:r>
          </a:p>
          <a:p>
            <a:endParaRPr lang="en-US" altLang="en-US" dirty="0" smtClean="0"/>
          </a:p>
          <a:p>
            <a:r>
              <a:rPr lang="en-US" altLang="en-US" dirty="0" smtClean="0"/>
              <a:t>The “Vehicle Template” Smart Contract is the place where “logs” are defined and coded. Examples include Create, Transfer, Update and </a:t>
            </a:r>
            <a:r>
              <a:rPr lang="en-US" altLang="en-US" dirty="0" err="1" smtClean="0"/>
              <a:t>Scap</a:t>
            </a:r>
            <a:r>
              <a:rPr lang="en-US" altLang="en-US" dirty="0" smtClean="0"/>
              <a:t>.</a:t>
            </a:r>
          </a:p>
          <a:p>
            <a:endParaRPr lang="en-US" altLang="en-US" dirty="0" smtClean="0"/>
          </a:p>
        </p:txBody>
      </p:sp>
    </p:spTree>
    <p:extLst>
      <p:ext uri="{BB962C8B-B14F-4D97-AF65-F5344CB8AC3E}">
        <p14:creationId xmlns:p14="http://schemas.microsoft.com/office/powerpoint/2010/main" val="108064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Instructions">
    <p:spTree>
      <p:nvGrpSpPr>
        <p:cNvPr id="1" name=""/>
        <p:cNvGrpSpPr/>
        <p:nvPr/>
      </p:nvGrpSpPr>
      <p:grpSpPr>
        <a:xfrm>
          <a:off x="0" y="0"/>
          <a:ext cx="0" cy="0"/>
          <a:chOff x="0" y="0"/>
          <a:chExt cx="0" cy="0"/>
        </a:xfrm>
      </p:grpSpPr>
      <p:sp>
        <p:nvSpPr>
          <p:cNvPr id="12" name="Shape 12"/>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5A5A5A"/>
                </a:solidFill>
                <a:latin typeface="Arial"/>
                <a:ea typeface="Arial"/>
                <a:cs typeface="Arial"/>
                <a:sym typeface="Arial"/>
              </a:defRPr>
            </a:lvl1pPr>
          </a:lstStyle>
          <a:p>
            <a:r>
              <a:t>© 2015 IBM Corporation</a:t>
            </a:r>
          </a:p>
        </p:txBody>
      </p:sp>
      <p:sp>
        <p:nvSpPr>
          <p:cNvPr id="13" name="Shape 13"/>
          <p:cNvSpPr>
            <a:spLocks noGrp="1"/>
          </p:cNvSpPr>
          <p:nvPr>
            <p:ph type="title"/>
          </p:nvPr>
        </p:nvSpPr>
        <p:spPr>
          <a:xfrm>
            <a:off x="597874" y="602769"/>
            <a:ext cx="3962402" cy="777138"/>
          </a:xfrm>
          <a:prstGeom prst="rect">
            <a:avLst/>
          </a:prstGeom>
        </p:spPr>
        <p:txBody>
          <a:bodyPr/>
          <a:lstStyle>
            <a:lvl1pPr>
              <a:lnSpc>
                <a:spcPts val="3000"/>
              </a:lnSpc>
              <a:defRPr sz="2800">
                <a:solidFill>
                  <a:srgbClr val="000000"/>
                </a:solidFill>
              </a:defRPr>
            </a:lvl1pPr>
          </a:lstStyle>
          <a:p>
            <a:r>
              <a:t>Title Text</a:t>
            </a:r>
          </a:p>
        </p:txBody>
      </p:sp>
      <p:sp>
        <p:nvSpPr>
          <p:cNvPr id="14" name="Shape 14"/>
          <p:cNvSpPr>
            <a:spLocks noGrp="1"/>
          </p:cNvSpPr>
          <p:nvPr>
            <p:ph type="body" sz="quarter" idx="1"/>
          </p:nvPr>
        </p:nvSpPr>
        <p:spPr>
          <a:xfrm>
            <a:off x="600868" y="1779177"/>
            <a:ext cx="3968752" cy="307779"/>
          </a:xfrm>
          <a:prstGeom prst="rect">
            <a:avLst/>
          </a:prstGeom>
        </p:spPr>
        <p:txBody>
          <a:bodyPr/>
          <a:lstStyle>
            <a:lvl1pPr marL="0" indent="0">
              <a:buSzTx/>
              <a:buFontTx/>
              <a:buNone/>
              <a:defRPr sz="2000">
                <a:latin typeface="Arial"/>
                <a:ea typeface="Arial"/>
                <a:cs typeface="Arial"/>
                <a:sym typeface="Arial"/>
              </a:defRPr>
            </a:lvl1pPr>
            <a:lvl2pPr marL="0" indent="0">
              <a:buSzTx/>
              <a:buFontTx/>
              <a:buNone/>
              <a:defRPr sz="2000">
                <a:latin typeface="Arial"/>
                <a:ea typeface="Arial"/>
                <a:cs typeface="Arial"/>
                <a:sym typeface="Arial"/>
              </a:defRPr>
            </a:lvl2pPr>
            <a:lvl3pPr marL="0" indent="0">
              <a:buSzTx/>
              <a:buFontTx/>
              <a:buNone/>
              <a:defRPr sz="2000">
                <a:latin typeface="Arial"/>
                <a:ea typeface="Arial"/>
                <a:cs typeface="Arial"/>
                <a:sym typeface="Arial"/>
              </a:defRPr>
            </a:lvl3pPr>
            <a:lvl4pPr marL="0" indent="0">
              <a:buSzTx/>
              <a:buFontTx/>
              <a:buNone/>
              <a:defRPr sz="2000">
                <a:latin typeface="Arial"/>
                <a:ea typeface="Arial"/>
                <a:cs typeface="Arial"/>
                <a:sym typeface="Arial"/>
              </a:defRPr>
            </a:lvl4pPr>
            <a:lvl5pPr marL="0" indent="0">
              <a:buSzTx/>
              <a:buFontTx/>
              <a:buNone/>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Graphic slide 0">
    <p:spTree>
      <p:nvGrpSpPr>
        <p:cNvPr id="1" name=""/>
        <p:cNvGrpSpPr/>
        <p:nvPr/>
      </p:nvGrpSpPr>
      <p:grpSpPr>
        <a:xfrm>
          <a:off x="0" y="0"/>
          <a:ext cx="0" cy="0"/>
          <a:chOff x="0" y="0"/>
          <a:chExt cx="0" cy="0"/>
        </a:xfrm>
      </p:grpSpPr>
      <p:sp>
        <p:nvSpPr>
          <p:cNvPr id="199" name="Shape 199"/>
          <p:cNvSpPr>
            <a:spLocks noGrp="1"/>
          </p:cNvSpPr>
          <p:nvPr>
            <p:ph type="title"/>
          </p:nvPr>
        </p:nvSpPr>
        <p:spPr>
          <a:xfrm>
            <a:off x="592931" y="596555"/>
            <a:ext cx="3962403" cy="392417"/>
          </a:xfrm>
          <a:prstGeom prst="rect">
            <a:avLst/>
          </a:prstGeom>
        </p:spPr>
        <p:txBody>
          <a:bodyPr/>
          <a:lstStyle>
            <a:lvl1pPr>
              <a:lnSpc>
                <a:spcPts val="3000"/>
              </a:lnSpc>
              <a:defRPr sz="2800">
                <a:solidFill>
                  <a:srgbClr val="5596E6"/>
                </a:solidFill>
              </a:defRPr>
            </a:lvl1pPr>
          </a:lstStyle>
          <a:p>
            <a:r>
              <a:t>Title Text</a:t>
            </a:r>
          </a:p>
        </p:txBody>
      </p:sp>
      <p:sp>
        <p:nvSpPr>
          <p:cNvPr id="200" name="Shape 200"/>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5A5A5A"/>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8C191D"/>
        </a:solidFill>
        <a:effectLst/>
      </p:bgPr>
    </p:bg>
    <p:spTree>
      <p:nvGrpSpPr>
        <p:cNvPr id="1" name=""/>
        <p:cNvGrpSpPr/>
        <p:nvPr/>
      </p:nvGrpSpPr>
      <p:grpSpPr>
        <a:xfrm>
          <a:off x="0" y="0"/>
          <a:ext cx="0" cy="0"/>
          <a:chOff x="0" y="0"/>
          <a:chExt cx="0" cy="0"/>
        </a:xfrm>
      </p:grpSpPr>
      <p:sp>
        <p:nvSpPr>
          <p:cNvPr id="207" name="Shape 207"/>
          <p:cNvSpPr>
            <a:spLocks noGrp="1"/>
          </p:cNvSpPr>
          <p:nvPr>
            <p:ph type="title"/>
          </p:nvPr>
        </p:nvSpPr>
        <p:spPr>
          <a:xfrm>
            <a:off x="600075" y="590550"/>
            <a:ext cx="3962400" cy="1279525"/>
          </a:xfrm>
          <a:prstGeom prst="rect">
            <a:avLst/>
          </a:prstGeom>
        </p:spPr>
        <p:txBody>
          <a:bodyPr/>
          <a:lstStyle>
            <a:lvl1pPr>
              <a:defRPr>
                <a:solidFill>
                  <a:srgbClr val="FFFFFF"/>
                </a:solidFill>
              </a:defRPr>
            </a:lvl1pPr>
          </a:lstStyle>
          <a:p>
            <a:r>
              <a:t>Title Text</a:t>
            </a:r>
          </a:p>
        </p:txBody>
      </p:sp>
      <p:sp>
        <p:nvSpPr>
          <p:cNvPr id="208" name="Shape 208"/>
          <p:cNvSpPr>
            <a:spLocks noGrp="1"/>
          </p:cNvSpPr>
          <p:nvPr>
            <p:ph type="body" sz="quarter" idx="1"/>
          </p:nvPr>
        </p:nvSpPr>
        <p:spPr>
          <a:xfrm>
            <a:off x="4941887" y="584200"/>
            <a:ext cx="3657602"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601146"/>
        </a:solidFill>
        <a:effectLst/>
      </p:bgPr>
    </p:bg>
    <p:spTree>
      <p:nvGrpSpPr>
        <p:cNvPr id="1" name=""/>
        <p:cNvGrpSpPr/>
        <p:nvPr/>
      </p:nvGrpSpPr>
      <p:grpSpPr>
        <a:xfrm>
          <a:off x="0" y="0"/>
          <a:ext cx="0" cy="0"/>
          <a:chOff x="0" y="0"/>
          <a:chExt cx="0" cy="0"/>
        </a:xfrm>
      </p:grpSpPr>
      <p:sp>
        <p:nvSpPr>
          <p:cNvPr id="216" name="Shape 216"/>
          <p:cNvSpPr>
            <a:spLocks noGrp="1"/>
          </p:cNvSpPr>
          <p:nvPr>
            <p:ph type="title"/>
          </p:nvPr>
        </p:nvSpPr>
        <p:spPr>
          <a:xfrm>
            <a:off x="600075" y="595312"/>
            <a:ext cx="3962400" cy="1279526"/>
          </a:xfrm>
          <a:prstGeom prst="rect">
            <a:avLst/>
          </a:prstGeom>
        </p:spPr>
        <p:txBody>
          <a:bodyPr/>
          <a:lstStyle>
            <a:lvl1pPr>
              <a:defRPr>
                <a:solidFill>
                  <a:srgbClr val="FFFFFF"/>
                </a:solidFill>
              </a:defRPr>
            </a:lvl1pPr>
          </a:lstStyle>
          <a:p>
            <a:r>
              <a:t>Title Text</a:t>
            </a:r>
          </a:p>
        </p:txBody>
      </p:sp>
      <p:sp>
        <p:nvSpPr>
          <p:cNvPr id="217" name="Shape 217"/>
          <p:cNvSpPr>
            <a:spLocks noGrp="1"/>
          </p:cNvSpPr>
          <p:nvPr>
            <p:ph type="body" sz="quarter" idx="1"/>
          </p:nvPr>
        </p:nvSpPr>
        <p:spPr>
          <a:xfrm>
            <a:off x="4927600" y="596900"/>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562F72"/>
        </a:solidFill>
        <a:effectLst/>
      </p:bgPr>
    </p:bg>
    <p:spTree>
      <p:nvGrpSpPr>
        <p:cNvPr id="1" name=""/>
        <p:cNvGrpSpPr/>
        <p:nvPr/>
      </p:nvGrpSpPr>
      <p:grpSpPr>
        <a:xfrm>
          <a:off x="0" y="0"/>
          <a:ext cx="0" cy="0"/>
          <a:chOff x="0" y="0"/>
          <a:chExt cx="0" cy="0"/>
        </a:xfrm>
      </p:grpSpPr>
      <p:sp>
        <p:nvSpPr>
          <p:cNvPr id="225" name="Shape 225"/>
          <p:cNvSpPr>
            <a:spLocks noGrp="1"/>
          </p:cNvSpPr>
          <p:nvPr>
            <p:ph type="title"/>
          </p:nvPr>
        </p:nvSpPr>
        <p:spPr>
          <a:xfrm>
            <a:off x="600075" y="595312"/>
            <a:ext cx="3962400" cy="1279526"/>
          </a:xfrm>
          <a:prstGeom prst="rect">
            <a:avLst/>
          </a:prstGeom>
        </p:spPr>
        <p:txBody>
          <a:bodyPr/>
          <a:lstStyle>
            <a:lvl1pPr>
              <a:defRPr>
                <a:solidFill>
                  <a:srgbClr val="FFFFFF"/>
                </a:solidFill>
              </a:defRPr>
            </a:lvl1pPr>
          </a:lstStyle>
          <a:p>
            <a:r>
              <a:t>Title Text</a:t>
            </a:r>
          </a:p>
        </p:txBody>
      </p:sp>
      <p:sp>
        <p:nvSpPr>
          <p:cNvPr id="226" name="Shape 226"/>
          <p:cNvSpPr>
            <a:spLocks noGrp="1"/>
          </p:cNvSpPr>
          <p:nvPr>
            <p:ph type="body" sz="quarter" idx="1"/>
          </p:nvPr>
        </p:nvSpPr>
        <p:spPr>
          <a:xfrm>
            <a:off x="4927600" y="596900"/>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144D14"/>
        </a:solidFill>
        <a:effectLst/>
      </p:bgPr>
    </p:bg>
    <p:spTree>
      <p:nvGrpSpPr>
        <p:cNvPr id="1" name=""/>
        <p:cNvGrpSpPr/>
        <p:nvPr/>
      </p:nvGrpSpPr>
      <p:grpSpPr>
        <a:xfrm>
          <a:off x="0" y="0"/>
          <a:ext cx="0" cy="0"/>
          <a:chOff x="0" y="0"/>
          <a:chExt cx="0" cy="0"/>
        </a:xfrm>
      </p:grpSpPr>
      <p:sp>
        <p:nvSpPr>
          <p:cNvPr id="234" name="Shape 234"/>
          <p:cNvSpPr>
            <a:spLocks noGrp="1"/>
          </p:cNvSpPr>
          <p:nvPr>
            <p:ph type="title"/>
          </p:nvPr>
        </p:nvSpPr>
        <p:spPr>
          <a:xfrm>
            <a:off x="600075" y="596900"/>
            <a:ext cx="3962400" cy="1279525"/>
          </a:xfrm>
          <a:prstGeom prst="rect">
            <a:avLst/>
          </a:prstGeom>
        </p:spPr>
        <p:txBody>
          <a:bodyPr/>
          <a:lstStyle>
            <a:lvl1pPr>
              <a:defRPr>
                <a:solidFill>
                  <a:srgbClr val="FFFFFF"/>
                </a:solidFill>
              </a:defRPr>
            </a:lvl1pPr>
          </a:lstStyle>
          <a:p>
            <a:r>
              <a:t>Title Text</a:t>
            </a:r>
          </a:p>
        </p:txBody>
      </p:sp>
      <p:sp>
        <p:nvSpPr>
          <p:cNvPr id="235" name="Shape 235"/>
          <p:cNvSpPr>
            <a:spLocks noGrp="1"/>
          </p:cNvSpPr>
          <p:nvPr>
            <p:ph type="body" sz="quarter" idx="1"/>
          </p:nvPr>
        </p:nvSpPr>
        <p:spPr>
          <a:xfrm>
            <a:off x="4927600" y="592137"/>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6" name="Shape 236"/>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003C32"/>
        </a:solidFill>
        <a:effectLst/>
      </p:bgPr>
    </p:bg>
    <p:spTree>
      <p:nvGrpSpPr>
        <p:cNvPr id="1" name=""/>
        <p:cNvGrpSpPr/>
        <p:nvPr/>
      </p:nvGrpSpPr>
      <p:grpSpPr>
        <a:xfrm>
          <a:off x="0" y="0"/>
          <a:ext cx="0" cy="0"/>
          <a:chOff x="0" y="0"/>
          <a:chExt cx="0" cy="0"/>
        </a:xfrm>
      </p:grpSpPr>
      <p:sp>
        <p:nvSpPr>
          <p:cNvPr id="243" name="Shape 243"/>
          <p:cNvSpPr>
            <a:spLocks noGrp="1"/>
          </p:cNvSpPr>
          <p:nvPr>
            <p:ph type="title"/>
          </p:nvPr>
        </p:nvSpPr>
        <p:spPr>
          <a:xfrm>
            <a:off x="600075" y="595312"/>
            <a:ext cx="3962400" cy="1279526"/>
          </a:xfrm>
          <a:prstGeom prst="rect">
            <a:avLst/>
          </a:prstGeom>
        </p:spPr>
        <p:txBody>
          <a:bodyPr/>
          <a:lstStyle>
            <a:lvl1pPr>
              <a:defRPr>
                <a:solidFill>
                  <a:srgbClr val="FFFFFF"/>
                </a:solidFill>
              </a:defRPr>
            </a:lvl1pPr>
          </a:lstStyle>
          <a:p>
            <a:r>
              <a:t>Title Text</a:t>
            </a:r>
          </a:p>
        </p:txBody>
      </p:sp>
      <p:sp>
        <p:nvSpPr>
          <p:cNvPr id="244" name="Shape 244"/>
          <p:cNvSpPr>
            <a:spLocks noGrp="1"/>
          </p:cNvSpPr>
          <p:nvPr>
            <p:ph type="body" sz="quarter" idx="1"/>
          </p:nvPr>
        </p:nvSpPr>
        <p:spPr>
          <a:xfrm>
            <a:off x="4927600" y="592137"/>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 name="Shape 245"/>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9E9494"/>
        </a:solidFill>
        <a:effectLst/>
      </p:bgPr>
    </p:bg>
    <p:spTree>
      <p:nvGrpSpPr>
        <p:cNvPr id="1" name=""/>
        <p:cNvGrpSpPr/>
        <p:nvPr/>
      </p:nvGrpSpPr>
      <p:grpSpPr>
        <a:xfrm>
          <a:off x="0" y="0"/>
          <a:ext cx="0" cy="0"/>
          <a:chOff x="0" y="0"/>
          <a:chExt cx="0" cy="0"/>
        </a:xfrm>
      </p:grpSpPr>
      <p:sp>
        <p:nvSpPr>
          <p:cNvPr id="252" name="Shape 252"/>
          <p:cNvSpPr>
            <a:spLocks noGrp="1"/>
          </p:cNvSpPr>
          <p:nvPr>
            <p:ph type="title"/>
          </p:nvPr>
        </p:nvSpPr>
        <p:spPr>
          <a:xfrm>
            <a:off x="600075" y="595312"/>
            <a:ext cx="3962400" cy="1279526"/>
          </a:xfrm>
          <a:prstGeom prst="rect">
            <a:avLst/>
          </a:prstGeom>
        </p:spPr>
        <p:txBody>
          <a:bodyPr/>
          <a:lstStyle>
            <a:lvl1pPr>
              <a:defRPr>
                <a:solidFill>
                  <a:srgbClr val="FFFFFF"/>
                </a:solidFill>
              </a:defRPr>
            </a:lvl1pPr>
          </a:lstStyle>
          <a:p>
            <a:r>
              <a:t>Title Text</a:t>
            </a:r>
          </a:p>
        </p:txBody>
      </p:sp>
      <p:sp>
        <p:nvSpPr>
          <p:cNvPr id="253" name="Shape 253"/>
          <p:cNvSpPr>
            <a:spLocks noGrp="1"/>
          </p:cNvSpPr>
          <p:nvPr>
            <p:ph type="body" sz="quarter" idx="1"/>
          </p:nvPr>
        </p:nvSpPr>
        <p:spPr>
          <a:xfrm>
            <a:off x="4927600" y="596900"/>
            <a:ext cx="3657600" cy="1439863"/>
          </a:xfrm>
          <a:prstGeom prst="rect">
            <a:avLst/>
          </a:prstGeom>
        </p:spPr>
        <p:txBody>
          <a:bodyPr/>
          <a:lstStyle>
            <a:lvl1pPr marL="285750" indent="-285750">
              <a:defRPr sz="2000">
                <a:solidFill>
                  <a:srgbClr val="FFFFFF"/>
                </a:solidFill>
                <a:latin typeface="Arial"/>
                <a:ea typeface="Arial"/>
                <a:cs typeface="Arial"/>
                <a:sym typeface="Arial"/>
              </a:defRPr>
            </a:lvl1pPr>
            <a:lvl2pPr marL="654578" indent="-306916">
              <a:defRPr sz="2000">
                <a:solidFill>
                  <a:srgbClr val="FFFFFF"/>
                </a:solidFill>
                <a:latin typeface="Arial"/>
                <a:ea typeface="Arial"/>
                <a:cs typeface="Arial"/>
                <a:sym typeface="Arial"/>
              </a:defRPr>
            </a:lvl2pPr>
            <a:lvl3pPr marL="987028" indent="-363141">
              <a:defRPr sz="2000">
                <a:solidFill>
                  <a:srgbClr val="FFFFFF"/>
                </a:solidFill>
                <a:latin typeface="Arial"/>
                <a:ea typeface="Arial"/>
                <a:cs typeface="Arial"/>
                <a:sym typeface="Arial"/>
              </a:defRPr>
            </a:lvl3pPr>
            <a:lvl4pPr marL="1245507" indent="-331107">
              <a:defRPr sz="2000">
                <a:solidFill>
                  <a:srgbClr val="FFFFFF"/>
                </a:solidFill>
                <a:latin typeface="Arial"/>
                <a:ea typeface="Arial"/>
                <a:cs typeface="Arial"/>
                <a:sym typeface="Arial"/>
              </a:defRPr>
            </a:lvl4pPr>
            <a:lvl5pPr marL="1479550" indent="-333375">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54" name="Shape 254"/>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White Title &amp; Image ">
    <p:bg>
      <p:bgPr>
        <a:solidFill>
          <a:srgbClr val="DFE6EB"/>
        </a:solidFill>
        <a:effectLst/>
      </p:bgPr>
    </p:bg>
    <p:spTree>
      <p:nvGrpSpPr>
        <p:cNvPr id="1" name=""/>
        <p:cNvGrpSpPr/>
        <p:nvPr/>
      </p:nvGrpSpPr>
      <p:grpSpPr>
        <a:xfrm>
          <a:off x="0" y="0"/>
          <a:ext cx="0" cy="0"/>
          <a:chOff x="0" y="0"/>
          <a:chExt cx="0" cy="0"/>
        </a:xfrm>
      </p:grpSpPr>
      <p:sp>
        <p:nvSpPr>
          <p:cNvPr id="261" name="Shape 261"/>
          <p:cNvSpPr/>
          <p:nvPr/>
        </p:nvSpPr>
        <p:spPr>
          <a:xfrm>
            <a:off x="413525" y="4933948"/>
            <a:ext cx="2228006"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R="21431" indent="21431" defTabSz="481012">
              <a:lnSpc>
                <a:spcPct val="80000"/>
              </a:lnSpc>
              <a:defRPr sz="600" spc="-9">
                <a:solidFill>
                  <a:srgbClr val="6F6F6F"/>
                </a:solidFill>
                <a:uFill>
                  <a:solidFill>
                    <a:srgbClr val="6F6F6F"/>
                  </a:solidFill>
                </a:uFill>
                <a:latin typeface="Helvetica Neue"/>
                <a:ea typeface="Helvetica Neue"/>
                <a:cs typeface="Helvetica Neue"/>
                <a:sym typeface="Helvetica Neue"/>
              </a:defRPr>
            </a:pPr>
            <a:r>
              <a:t>IBM Blockchain</a:t>
            </a:r>
            <a:r>
              <a:rPr>
                <a:solidFill>
                  <a:srgbClr val="797979"/>
                </a:solidFill>
                <a:uFill>
                  <a:solidFill>
                    <a:srgbClr val="797979"/>
                  </a:solidFill>
                </a:uFill>
              </a:rPr>
              <a:t> :  IBM Confidential  ::  ©2016 IBM Corporation </a:t>
            </a:r>
          </a:p>
        </p:txBody>
      </p:sp>
      <p:sp>
        <p:nvSpPr>
          <p:cNvPr id="262" name="Shape 262"/>
          <p:cNvSpPr/>
          <p:nvPr/>
        </p:nvSpPr>
        <p:spPr>
          <a:xfrm>
            <a:off x="362707" y="159258"/>
            <a:ext cx="8316953" cy="1"/>
          </a:xfrm>
          <a:prstGeom prst="line">
            <a:avLst/>
          </a:prstGeom>
          <a:ln w="12700">
            <a:solidFill>
              <a:srgbClr val="424242"/>
            </a:solidFill>
          </a:ln>
        </p:spPr>
        <p:txBody>
          <a:bodyPr lIns="45718" tIns="45718" rIns="45718" bIns="45718"/>
          <a:lstStyle/>
          <a:p>
            <a:endParaRPr/>
          </a:p>
        </p:txBody>
      </p:sp>
      <p:sp>
        <p:nvSpPr>
          <p:cNvPr id="263" name="Shape 263"/>
          <p:cNvSpPr>
            <a:spLocks noGrp="1"/>
          </p:cNvSpPr>
          <p:nvPr>
            <p:ph type="title"/>
          </p:nvPr>
        </p:nvSpPr>
        <p:spPr>
          <a:xfrm>
            <a:off x="357186" y="234235"/>
            <a:ext cx="8305802" cy="661990"/>
          </a:xfrm>
          <a:prstGeom prst="rect">
            <a:avLst/>
          </a:prstGeom>
        </p:spPr>
        <p:txBody>
          <a:bodyPr lIns="9525" tIns="9525" rIns="9525" bIns="9525"/>
          <a:lstStyle>
            <a:lvl1pPr marR="21431" defTabSz="481012">
              <a:lnSpc>
                <a:spcPct val="80000"/>
              </a:lnSpc>
              <a:defRPr sz="1800" b="1" spc="-52">
                <a:solidFill>
                  <a:srgbClr val="404040"/>
                </a:solidFill>
                <a:uFill>
                  <a:solidFill>
                    <a:srgbClr val="5E5E5E"/>
                  </a:solidFill>
                </a:uFill>
                <a:latin typeface="+mn-lt"/>
                <a:ea typeface="+mn-ea"/>
                <a:cs typeface="+mn-cs"/>
                <a:sym typeface="Helvetica"/>
              </a:defRPr>
            </a:lvl1pPr>
          </a:lstStyle>
          <a:p>
            <a:r>
              <a:t>Title Text</a:t>
            </a:r>
          </a:p>
        </p:txBody>
      </p:sp>
      <p:sp>
        <p:nvSpPr>
          <p:cNvPr id="264" name="Shape 264"/>
          <p:cNvSpPr>
            <a:spLocks noGrp="1"/>
          </p:cNvSpPr>
          <p:nvPr>
            <p:ph type="sldNum" sz="quarter" idx="2"/>
          </p:nvPr>
        </p:nvSpPr>
        <p:spPr>
          <a:xfrm>
            <a:off x="8616157" y="4893886"/>
            <a:ext cx="127001" cy="127001"/>
          </a:xfrm>
          <a:prstGeom prst="rect">
            <a:avLst/>
          </a:prstGeom>
        </p:spPr>
        <p:txBody>
          <a:bodyPr lIns="0" tIns="0" rIns="0" bIns="0"/>
          <a:lstStyle>
            <a:lvl1pPr algn="ctr" defTabSz="309561">
              <a:defRPr sz="700" spc="-9">
                <a:solidFill>
                  <a:srgbClr val="6F6F6F"/>
                </a:solidFill>
                <a:uFill>
                  <a:solidFill>
                    <a:srgbClr val="000000"/>
                  </a:solidFill>
                </a:u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71" name="Shape 271"/>
          <p:cNvSpPr/>
          <p:nvPr/>
        </p:nvSpPr>
        <p:spPr>
          <a:xfrm>
            <a:off x="2792015" y="2447925"/>
            <a:ext cx="1854573" cy="205744"/>
          </a:xfrm>
          <a:prstGeom prst="rect">
            <a:avLst/>
          </a:prstGeom>
          <a:ln w="12700">
            <a:miter lim="400000"/>
          </a:ln>
          <a:extLst>
            <a:ext uri="{C572A759-6A51-4108-AA02-DFA0A04FC94B}">
              <ma14:wrappingTextBoxFlag xmlns:ma14="http://schemas.microsoft.com/office/mac/drawingml/2011/main" val="1"/>
            </a:ext>
          </a:extLst>
        </p:spPr>
        <p:txBody>
          <a:bodyPr wrap="none" lIns="35098" tIns="35098" rIns="35098" bIns="35098">
            <a:spAutoFit/>
          </a:bodyPr>
          <a:lstStyle>
            <a:lvl1pPr defTabSz="6858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00" b="0">
                <a:solidFill>
                  <a:srgbClr val="FFFFFF"/>
                </a:solidFill>
                <a:latin typeface="Arial"/>
                <a:ea typeface="Arial"/>
                <a:cs typeface="Arial"/>
                <a:sym typeface="Arial"/>
              </a:defRPr>
            </a:lvl1pPr>
          </a:lstStyle>
          <a:p>
            <a:r>
              <a:t>Business Unit or Product Name</a:t>
            </a:r>
          </a:p>
        </p:txBody>
      </p:sp>
      <p:sp>
        <p:nvSpPr>
          <p:cNvPr id="272" name="Shape 272"/>
          <p:cNvSpPr/>
          <p:nvPr/>
        </p:nvSpPr>
        <p:spPr>
          <a:xfrm>
            <a:off x="2228850" y="4908946"/>
            <a:ext cx="4455320" cy="156190"/>
          </a:xfrm>
          <a:prstGeom prst="rect">
            <a:avLst/>
          </a:prstGeom>
          <a:ln w="12700">
            <a:miter lim="400000"/>
          </a:ln>
          <a:extLst>
            <a:ext uri="{C572A759-6A51-4108-AA02-DFA0A04FC94B}">
              <ma14:wrappingTextBoxFlag xmlns:ma14="http://schemas.microsoft.com/office/mac/drawingml/2011/main" val="1"/>
            </a:ext>
          </a:extLst>
        </p:spPr>
        <p:txBody>
          <a:bodyPr lIns="35098" tIns="35098" rIns="35098" bIns="35098">
            <a:spAutoFit/>
          </a:bodyPr>
          <a:lstStyle/>
          <a:p>
            <a:pPr defTabSz="6858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700">
                <a:solidFill>
                  <a:srgbClr val="FFFFFF"/>
                </a:solidFill>
                <a:latin typeface="Arial"/>
                <a:ea typeface="Arial"/>
                <a:cs typeface="Arial"/>
                <a:sym typeface="Arial"/>
              </a:defRPr>
            </a:pPr>
            <a:r>
              <a:t>Presentation Title</a:t>
            </a:r>
            <a:r>
              <a:rPr b="0"/>
              <a:t>  |  Presentation Subtitle  |  Confidential</a:t>
            </a:r>
          </a:p>
        </p:txBody>
      </p:sp>
      <p:sp>
        <p:nvSpPr>
          <p:cNvPr id="273" name="Shape 273"/>
          <p:cNvSpPr/>
          <p:nvPr/>
        </p:nvSpPr>
        <p:spPr>
          <a:xfrm>
            <a:off x="5424487" y="4258864"/>
            <a:ext cx="2519364" cy="156191"/>
          </a:xfrm>
          <a:prstGeom prst="rect">
            <a:avLst/>
          </a:prstGeom>
          <a:ln w="12700">
            <a:miter lim="400000"/>
          </a:ln>
          <a:extLst>
            <a:ext uri="{C572A759-6A51-4108-AA02-DFA0A04FC94B}">
              <ma14:wrappingTextBoxFlag xmlns:ma14="http://schemas.microsoft.com/office/mac/drawingml/2011/main" val="1"/>
            </a:ext>
          </a:extLst>
        </p:spPr>
        <p:txBody>
          <a:bodyPr lIns="35098" tIns="35098" rIns="35098" bIns="35098">
            <a:spAutoFit/>
          </a:bodyPr>
          <a:lstStyle>
            <a:lvl1pPr algn="r" defTabSz="6858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700" b="0">
                <a:solidFill>
                  <a:srgbClr val="FFFFFF"/>
                </a:solidFill>
                <a:latin typeface="Arial"/>
                <a:ea typeface="Arial"/>
                <a:cs typeface="Arial"/>
                <a:sym typeface="Arial"/>
              </a:defRPr>
            </a:lvl1pPr>
          </a:lstStyle>
          <a:p>
            <a:r>
              <a:t>© 2007 IBM Corporation</a:t>
            </a:r>
          </a:p>
        </p:txBody>
      </p:sp>
      <p:sp>
        <p:nvSpPr>
          <p:cNvPr id="274" name="Shape 274"/>
          <p:cNvSpPr/>
          <p:nvPr/>
        </p:nvSpPr>
        <p:spPr>
          <a:xfrm>
            <a:off x="2228849" y="110728"/>
            <a:ext cx="1192" cy="176214"/>
          </a:xfrm>
          <a:prstGeom prst="line">
            <a:avLst/>
          </a:prstGeom>
          <a:ln w="3175" cap="sq">
            <a:solidFill>
              <a:srgbClr val="FFFFFF"/>
            </a:solidFill>
            <a:miter/>
          </a:ln>
        </p:spPr>
        <p:txBody>
          <a:bodyPr lIns="45718" tIns="45718" rIns="45718" bIns="45718"/>
          <a:lstStyle/>
          <a:p>
            <a:endParaRPr/>
          </a:p>
        </p:txBody>
      </p:sp>
      <p:sp>
        <p:nvSpPr>
          <p:cNvPr id="275" name="Shape 275"/>
          <p:cNvSpPr/>
          <p:nvPr/>
        </p:nvSpPr>
        <p:spPr>
          <a:xfrm>
            <a:off x="2228849" y="4856558"/>
            <a:ext cx="1193" cy="144067"/>
          </a:xfrm>
          <a:prstGeom prst="line">
            <a:avLst/>
          </a:prstGeom>
          <a:ln w="3175" cap="sq">
            <a:solidFill>
              <a:srgbClr val="FFFFFF"/>
            </a:solidFill>
            <a:miter/>
          </a:ln>
        </p:spPr>
        <p:txBody>
          <a:bodyPr lIns="45718" tIns="45718" rIns="45718" bIns="45718"/>
          <a:lstStyle/>
          <a:p>
            <a:endParaRPr/>
          </a:p>
        </p:txBody>
      </p:sp>
      <p:pic>
        <p:nvPicPr>
          <p:cNvPr id="276" name="image2.png"/>
          <p:cNvPicPr>
            <a:picLocks noChangeAspect="1"/>
          </p:cNvPicPr>
          <p:nvPr/>
        </p:nvPicPr>
        <p:blipFill>
          <a:blip r:embed="rId2">
            <a:extLst/>
          </a:blip>
          <a:stretch>
            <a:fillRect/>
          </a:stretch>
        </p:blipFill>
        <p:spPr>
          <a:xfrm>
            <a:off x="1143000" y="0"/>
            <a:ext cx="6858000" cy="286941"/>
          </a:xfrm>
          <a:prstGeom prst="rect">
            <a:avLst/>
          </a:prstGeom>
          <a:ln w="12700">
            <a:miter lim="400000"/>
          </a:ln>
        </p:spPr>
      </p:pic>
      <p:pic>
        <p:nvPicPr>
          <p:cNvPr id="277" name="image3.png"/>
          <p:cNvPicPr>
            <a:picLocks noChangeAspect="1"/>
          </p:cNvPicPr>
          <p:nvPr/>
        </p:nvPicPr>
        <p:blipFill>
          <a:blip r:embed="rId3">
            <a:extLst/>
          </a:blip>
          <a:stretch>
            <a:fillRect/>
          </a:stretch>
        </p:blipFill>
        <p:spPr>
          <a:xfrm>
            <a:off x="1143000" y="4856558"/>
            <a:ext cx="6858000" cy="315517"/>
          </a:xfrm>
          <a:prstGeom prst="rect">
            <a:avLst/>
          </a:prstGeom>
          <a:ln w="12700">
            <a:miter lim="400000"/>
          </a:ln>
        </p:spPr>
      </p:pic>
      <p:sp>
        <p:nvSpPr>
          <p:cNvPr id="278" name="Shape 278"/>
          <p:cNvSpPr/>
          <p:nvPr/>
        </p:nvSpPr>
        <p:spPr>
          <a:xfrm>
            <a:off x="1143000" y="4867275"/>
            <a:ext cx="5868592" cy="197198"/>
          </a:xfrm>
          <a:prstGeom prst="rect">
            <a:avLst/>
          </a:prstGeom>
          <a:ln w="12700">
            <a:miter lim="400000"/>
          </a:ln>
          <a:extLst>
            <a:ext uri="{C572A759-6A51-4108-AA02-DFA0A04FC94B}">
              <ma14:wrappingTextBoxFlag xmlns:ma14="http://schemas.microsoft.com/office/mac/drawingml/2011/main" val="1"/>
            </a:ext>
          </a:extLst>
        </p:spPr>
        <p:txBody>
          <a:bodyPr lIns="35098" tIns="35098" rIns="35098" bIns="35098">
            <a:spAutoFit/>
          </a:bodyPr>
          <a:lstStyle>
            <a:lvl1pPr defTabSz="6858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800">
                <a:solidFill>
                  <a:srgbClr val="FFFFFF"/>
                </a:solidFill>
                <a:latin typeface="Brush Script"/>
                <a:ea typeface="Brush Script"/>
                <a:cs typeface="Brush Script"/>
                <a:sym typeface="Brush Script"/>
              </a:defRPr>
            </a:lvl1pPr>
          </a:lstStyle>
          <a:p>
            <a:r>
              <a:t>Technology Leadership Council – Brazil                                     IBM Confidential - Copyright IBM</a:t>
            </a:r>
          </a:p>
        </p:txBody>
      </p:sp>
      <p:pic>
        <p:nvPicPr>
          <p:cNvPr id="279" name="image4.png"/>
          <p:cNvPicPr>
            <a:picLocks noChangeAspect="1"/>
          </p:cNvPicPr>
          <p:nvPr/>
        </p:nvPicPr>
        <p:blipFill>
          <a:blip r:embed="rId4">
            <a:extLst/>
          </a:blip>
          <a:stretch>
            <a:fillRect/>
          </a:stretch>
        </p:blipFill>
        <p:spPr>
          <a:xfrm>
            <a:off x="7292578" y="297656"/>
            <a:ext cx="708423" cy="729855"/>
          </a:xfrm>
          <a:prstGeom prst="rect">
            <a:avLst/>
          </a:prstGeom>
          <a:ln w="12700">
            <a:miter lim="400000"/>
          </a:ln>
        </p:spPr>
      </p:pic>
      <p:sp>
        <p:nvSpPr>
          <p:cNvPr id="280" name="Shape 280"/>
          <p:cNvSpPr/>
          <p:nvPr/>
        </p:nvSpPr>
        <p:spPr>
          <a:xfrm>
            <a:off x="6286500" y="13095"/>
            <a:ext cx="1787130" cy="197199"/>
          </a:xfrm>
          <a:prstGeom prst="rect">
            <a:avLst/>
          </a:prstGeom>
          <a:ln w="12700">
            <a:miter lim="400000"/>
          </a:ln>
          <a:extLst>
            <a:ext uri="{C572A759-6A51-4108-AA02-DFA0A04FC94B}">
              <ma14:wrappingTextBoxFlag xmlns:ma14="http://schemas.microsoft.com/office/mac/drawingml/2011/main" val="1"/>
            </a:ext>
          </a:extLst>
        </p:spPr>
        <p:txBody>
          <a:bodyPr lIns="35098" tIns="35098" rIns="35098" bIns="35098">
            <a:spAutoFit/>
          </a:bodyPr>
          <a:lstStyle>
            <a:lvl1pPr defTabSz="6858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800">
                <a:solidFill>
                  <a:srgbClr val="FFFFFF"/>
                </a:solidFill>
                <a:latin typeface="Brush Script"/>
                <a:ea typeface="Brush Script"/>
                <a:cs typeface="Brush Script"/>
                <a:sym typeface="Brush Script"/>
              </a:defRPr>
            </a:lvl1pPr>
          </a:lstStyle>
          <a:p>
            <a:r>
              <a:t>TLC-BR – Blockchain Study</a:t>
            </a:r>
          </a:p>
        </p:txBody>
      </p:sp>
      <p:sp>
        <p:nvSpPr>
          <p:cNvPr id="281" name="Shape 281"/>
          <p:cNvSpPr>
            <a:spLocks noGrp="1"/>
          </p:cNvSpPr>
          <p:nvPr>
            <p:ph type="sldNum" sz="quarter" idx="2"/>
          </p:nvPr>
        </p:nvSpPr>
        <p:spPr>
          <a:xfrm>
            <a:off x="7584281" y="4897039"/>
            <a:ext cx="180703" cy="155111"/>
          </a:xfrm>
          <a:prstGeom prst="rect">
            <a:avLst/>
          </a:prstGeom>
        </p:spPr>
        <p:txBody>
          <a:bodyPr lIns="34559" tIns="34559" rIns="34559" bIns="34559"/>
          <a:lstStyle>
            <a:lvl1pPr defTabSz="6858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7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288" name="image1.jpeg" descr="IBM-logo-50-black"/>
          <p:cNvPicPr>
            <a:picLocks noChangeAspect="1"/>
          </p:cNvPicPr>
          <p:nvPr/>
        </p:nvPicPr>
        <p:blipFill>
          <a:blip r:embed="rId2">
            <a:extLst/>
          </a:blip>
          <a:stretch>
            <a:fillRect/>
          </a:stretch>
        </p:blipFill>
        <p:spPr>
          <a:xfrm>
            <a:off x="7680721" y="4552950"/>
            <a:ext cx="161927" cy="433388"/>
          </a:xfrm>
          <a:prstGeom prst="rect">
            <a:avLst/>
          </a:prstGeom>
          <a:ln w="12700">
            <a:miter lim="400000"/>
          </a:ln>
        </p:spPr>
      </p:pic>
      <p:sp>
        <p:nvSpPr>
          <p:cNvPr id="289" name="Shape 289"/>
          <p:cNvSpPr>
            <a:spLocks noGrp="1"/>
          </p:cNvSpPr>
          <p:nvPr>
            <p:ph type="sldNum" sz="quarter" idx="2"/>
          </p:nvPr>
        </p:nvSpPr>
        <p:spPr>
          <a:xfrm>
            <a:off x="5849485" y="4671343"/>
            <a:ext cx="208416" cy="191839"/>
          </a:xfrm>
          <a:prstGeom prst="rect">
            <a:avLst/>
          </a:prstGeom>
        </p:spPr>
        <p:txBody>
          <a:bodyPr lIns="34289" tIns="34289" rIns="34289" bIns="34289" anchor="ctr"/>
          <a:lstStyle>
            <a:lvl1pPr algn="r" defTabSz="685800">
              <a:defRPr sz="900">
                <a:solidFill>
                  <a:srgbClr val="F04E37"/>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4-col">
    <p:spTree>
      <p:nvGrpSpPr>
        <p:cNvPr id="1" name=""/>
        <p:cNvGrpSpPr/>
        <p:nvPr/>
      </p:nvGrpSpPr>
      <p:grpSpPr>
        <a:xfrm>
          <a:off x="0" y="0"/>
          <a:ext cx="0" cy="0"/>
          <a:chOff x="0" y="0"/>
          <a:chExt cx="0" cy="0"/>
        </a:xfrm>
      </p:grpSpPr>
      <p:graphicFrame>
        <p:nvGraphicFramePr>
          <p:cNvPr id="31" name="Table 31"/>
          <p:cNvGraphicFramePr/>
          <p:nvPr/>
        </p:nvGraphicFramePr>
        <p:xfrm>
          <a:off x="609600" y="0"/>
          <a:ext cx="7924800" cy="5143500"/>
        </p:xfrm>
        <a:graphic>
          <a:graphicData uri="http://schemas.openxmlformats.org/drawingml/2006/table">
            <a:tbl>
              <a:tblPr>
                <a:tableStyleId>{4C3C2611-4C71-4FC5-86AE-919BDF0F9419}</a:tableStyleId>
              </a:tblPr>
              <a:tblGrid>
                <a:gridCol w="1981200"/>
                <a:gridCol w="1981200"/>
                <a:gridCol w="1981200"/>
                <a:gridCol w="1981200"/>
              </a:tblGrid>
              <a:tr h="5143500">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r>
            </a:tbl>
          </a:graphicData>
        </a:graphic>
      </p:graphicFrame>
      <p:sp>
        <p:nvSpPr>
          <p:cNvPr id="32" name="Shape 32"/>
          <p:cNvSpPr/>
          <p:nvPr/>
        </p:nvSpPr>
        <p:spPr>
          <a:xfrm>
            <a:off x="-1" y="4713287"/>
            <a:ext cx="9144001" cy="1"/>
          </a:xfrm>
          <a:prstGeom prst="line">
            <a:avLst/>
          </a:prstGeom>
          <a:ln w="12700">
            <a:solidFill>
              <a:srgbClr val="000000"/>
            </a:solidFill>
          </a:ln>
        </p:spPr>
        <p:txBody>
          <a:bodyPr lIns="45718" tIns="45718" rIns="45718" bIns="45718"/>
          <a:lstStyle/>
          <a:p>
            <a:endParaRPr/>
          </a:p>
        </p:txBody>
      </p:sp>
      <p:sp>
        <p:nvSpPr>
          <p:cNvPr id="33" name="Shape 33"/>
          <p:cNvSpPr/>
          <p:nvPr/>
        </p:nvSpPr>
        <p:spPr>
          <a:xfrm>
            <a:off x="0" y="600075"/>
            <a:ext cx="9144000" cy="0"/>
          </a:xfrm>
          <a:prstGeom prst="line">
            <a:avLst/>
          </a:prstGeom>
          <a:ln w="12700">
            <a:solidFill>
              <a:srgbClr val="000000"/>
            </a:solidFill>
          </a:ln>
        </p:spPr>
        <p:txBody>
          <a:bodyPr lIns="45718" tIns="45718" rIns="45718" bIns="45718"/>
          <a:lstStyle/>
          <a:p>
            <a:endParaRPr/>
          </a:p>
        </p:txBody>
      </p:sp>
      <p:sp>
        <p:nvSpPr>
          <p:cNvPr id="34" name="Shape 34"/>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 name="Shape 296"/>
          <p:cNvSpPr>
            <a:spLocks noGrp="1"/>
          </p:cNvSpPr>
          <p:nvPr>
            <p:ph type="title"/>
          </p:nvPr>
        </p:nvSpPr>
        <p:spPr>
          <a:xfrm>
            <a:off x="1330522" y="133944"/>
            <a:ext cx="6482955" cy="1285877"/>
          </a:xfrm>
          <a:prstGeom prst="rect">
            <a:avLst/>
          </a:prstGeom>
        </p:spPr>
        <p:txBody>
          <a:bodyPr lIns="26788" tIns="26788" rIns="26788" bIns="26788" anchor="ctr"/>
          <a:lstStyle>
            <a:lvl1pPr algn="ctr" defTabSz="308074">
              <a:defRPr sz="3600" cap="all">
                <a:solidFill>
                  <a:srgbClr val="535353"/>
                </a:solidFill>
                <a:latin typeface="Gill Sans Light"/>
                <a:ea typeface="Gill Sans Light"/>
                <a:cs typeface="Gill Sans Light"/>
                <a:sym typeface="Gill Sans Light"/>
              </a:defRPr>
            </a:lvl1pPr>
          </a:lstStyle>
          <a:p>
            <a:r>
              <a:t>Title Text</a:t>
            </a:r>
          </a:p>
        </p:txBody>
      </p:sp>
      <p:sp>
        <p:nvSpPr>
          <p:cNvPr id="297" name="Shape 297"/>
          <p:cNvSpPr>
            <a:spLocks noGrp="1"/>
          </p:cNvSpPr>
          <p:nvPr>
            <p:ph type="body" idx="1"/>
          </p:nvPr>
        </p:nvSpPr>
        <p:spPr>
          <a:xfrm>
            <a:off x="1330522" y="1439912"/>
            <a:ext cx="6482955" cy="3321845"/>
          </a:xfrm>
          <a:prstGeom prst="rect">
            <a:avLst/>
          </a:prstGeom>
        </p:spPr>
        <p:txBody>
          <a:bodyPr lIns="26788" tIns="26788" rIns="26788" bIns="26788" anchor="ctr"/>
          <a:lstStyle>
            <a:lvl1pPr marL="271669" indent="-271669" defTabSz="308074">
              <a:lnSpc>
                <a:spcPct val="120000"/>
              </a:lnSpc>
              <a:spcBef>
                <a:spcPts val="2400"/>
              </a:spcBef>
              <a:buSzPct val="82000"/>
              <a:buFontTx/>
              <a:buChar char="•"/>
              <a:defRPr sz="2400">
                <a:solidFill>
                  <a:srgbClr val="535353"/>
                </a:solidFill>
                <a:latin typeface="Gill Sans Light"/>
                <a:ea typeface="Gill Sans Light"/>
                <a:cs typeface="Gill Sans Light"/>
                <a:sym typeface="Gill Sans Light"/>
              </a:defRPr>
            </a:lvl1pPr>
            <a:lvl2pPr marL="792368" indent="-271668" defTabSz="308074">
              <a:lnSpc>
                <a:spcPct val="120000"/>
              </a:lnSpc>
              <a:spcBef>
                <a:spcPts val="2400"/>
              </a:spcBef>
              <a:buSzPct val="82000"/>
              <a:buFontTx/>
              <a:defRPr sz="2400">
                <a:solidFill>
                  <a:srgbClr val="535353"/>
                </a:solidFill>
                <a:latin typeface="Gill Sans Light"/>
                <a:ea typeface="Gill Sans Light"/>
                <a:cs typeface="Gill Sans Light"/>
                <a:sym typeface="Gill Sans Light"/>
              </a:defRPr>
            </a:lvl2pPr>
            <a:lvl3pPr marL="1313068" indent="-271668" defTabSz="308074">
              <a:lnSpc>
                <a:spcPct val="120000"/>
              </a:lnSpc>
              <a:spcBef>
                <a:spcPts val="2400"/>
              </a:spcBef>
              <a:buSzPct val="82000"/>
              <a:buFontTx/>
              <a:buChar char="•"/>
              <a:defRPr sz="2400">
                <a:solidFill>
                  <a:srgbClr val="535353"/>
                </a:solidFill>
                <a:latin typeface="Gill Sans Light"/>
                <a:ea typeface="Gill Sans Light"/>
                <a:cs typeface="Gill Sans Light"/>
                <a:sym typeface="Gill Sans Light"/>
              </a:defRPr>
            </a:lvl3pPr>
            <a:lvl4pPr marL="1833769" indent="-271668" defTabSz="308074">
              <a:lnSpc>
                <a:spcPct val="120000"/>
              </a:lnSpc>
              <a:spcBef>
                <a:spcPts val="2400"/>
              </a:spcBef>
              <a:buSzPct val="82000"/>
              <a:buFontTx/>
              <a:buChar char="•"/>
              <a:defRPr sz="2400">
                <a:solidFill>
                  <a:srgbClr val="535353"/>
                </a:solidFill>
                <a:latin typeface="Gill Sans Light"/>
                <a:ea typeface="Gill Sans Light"/>
                <a:cs typeface="Gill Sans Light"/>
                <a:sym typeface="Gill Sans Light"/>
              </a:defRPr>
            </a:lvl4pPr>
            <a:lvl5pPr marL="2354469" indent="-271669" defTabSz="308074">
              <a:lnSpc>
                <a:spcPct val="120000"/>
              </a:lnSpc>
              <a:spcBef>
                <a:spcPts val="2400"/>
              </a:spcBef>
              <a:buSzPct val="82000"/>
              <a:buFontTx/>
              <a:buChar char="•"/>
              <a:defRPr sz="24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298" name="Shape 298"/>
          <p:cNvSpPr>
            <a:spLocks noGrp="1"/>
          </p:cNvSpPr>
          <p:nvPr>
            <p:ph type="sldNum" sz="quarter" idx="2"/>
          </p:nvPr>
        </p:nvSpPr>
        <p:spPr>
          <a:xfrm>
            <a:off x="4478361" y="4889003"/>
            <a:ext cx="180579" cy="180579"/>
          </a:xfrm>
          <a:prstGeom prst="rect">
            <a:avLst/>
          </a:prstGeom>
        </p:spPr>
        <p:txBody>
          <a:bodyPr lIns="26788" tIns="26788" rIns="26788" bIns="26788"/>
          <a:lstStyle>
            <a:lvl1pPr algn="ctr" defTabSz="308074">
              <a:defRPr sz="9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05" name="Shape 305"/>
          <p:cNvSpPr/>
          <p:nvPr/>
        </p:nvSpPr>
        <p:spPr>
          <a:xfrm>
            <a:off x="2792016" y="2447925"/>
            <a:ext cx="1854573" cy="205744"/>
          </a:xfrm>
          <a:prstGeom prst="rect">
            <a:avLst/>
          </a:prstGeom>
          <a:ln w="12700">
            <a:miter lim="400000"/>
          </a:ln>
          <a:extLst>
            <a:ext uri="{C572A759-6A51-4108-AA02-DFA0A04FC94B}">
              <ma14:wrappingTextBoxFlag xmlns:ma14="http://schemas.microsoft.com/office/mac/drawingml/2011/main" val="1"/>
            </a:ext>
          </a:extLst>
        </p:spPr>
        <p:txBody>
          <a:bodyPr wrap="none" lIns="35098" tIns="35098" rIns="35098" bIns="35098">
            <a:spAutoFit/>
          </a:bodyPr>
          <a:lstStyle>
            <a:lvl1pPr defTabSz="3429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00" b="0">
                <a:solidFill>
                  <a:srgbClr val="FFFFFF"/>
                </a:solidFill>
                <a:latin typeface="Arial"/>
                <a:ea typeface="Arial"/>
                <a:cs typeface="Arial"/>
                <a:sym typeface="Arial"/>
              </a:defRPr>
            </a:lvl1pPr>
          </a:lstStyle>
          <a:p>
            <a:r>
              <a:t>Business Unit or Product Name</a:t>
            </a:r>
          </a:p>
        </p:txBody>
      </p:sp>
      <p:sp>
        <p:nvSpPr>
          <p:cNvPr id="306" name="Shape 306"/>
          <p:cNvSpPr/>
          <p:nvPr/>
        </p:nvSpPr>
        <p:spPr>
          <a:xfrm>
            <a:off x="2228850" y="4908946"/>
            <a:ext cx="4455320" cy="156191"/>
          </a:xfrm>
          <a:prstGeom prst="rect">
            <a:avLst/>
          </a:prstGeom>
          <a:ln w="12700">
            <a:miter lim="400000"/>
          </a:ln>
          <a:extLst>
            <a:ext uri="{C572A759-6A51-4108-AA02-DFA0A04FC94B}">
              <ma14:wrappingTextBoxFlag xmlns:ma14="http://schemas.microsoft.com/office/mac/drawingml/2011/main" val="1"/>
            </a:ext>
          </a:extLst>
        </p:spPr>
        <p:txBody>
          <a:bodyPr lIns="35098" tIns="35098" rIns="35098" bIns="35098">
            <a:spAutoFit/>
          </a:bodyPr>
          <a:lstStyle/>
          <a:p>
            <a:pPr defTabSz="3429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700">
                <a:solidFill>
                  <a:srgbClr val="FFFFFF"/>
                </a:solidFill>
                <a:latin typeface="Arial"/>
                <a:ea typeface="Arial"/>
                <a:cs typeface="Arial"/>
                <a:sym typeface="Arial"/>
              </a:defRPr>
            </a:pPr>
            <a:r>
              <a:t>Presentation Title</a:t>
            </a:r>
            <a:r>
              <a:rPr b="0"/>
              <a:t>  |  Presentation Subtitle  |  Confidential</a:t>
            </a:r>
          </a:p>
        </p:txBody>
      </p:sp>
      <p:sp>
        <p:nvSpPr>
          <p:cNvPr id="307" name="Shape 307"/>
          <p:cNvSpPr/>
          <p:nvPr/>
        </p:nvSpPr>
        <p:spPr>
          <a:xfrm>
            <a:off x="5424487" y="4258866"/>
            <a:ext cx="2519364" cy="156190"/>
          </a:xfrm>
          <a:prstGeom prst="rect">
            <a:avLst/>
          </a:prstGeom>
          <a:ln w="12700">
            <a:miter lim="400000"/>
          </a:ln>
          <a:extLst>
            <a:ext uri="{C572A759-6A51-4108-AA02-DFA0A04FC94B}">
              <ma14:wrappingTextBoxFlag xmlns:ma14="http://schemas.microsoft.com/office/mac/drawingml/2011/main" val="1"/>
            </a:ext>
          </a:extLst>
        </p:spPr>
        <p:txBody>
          <a:bodyPr lIns="35098" tIns="35098" rIns="35098" bIns="35098">
            <a:spAutoFit/>
          </a:bodyPr>
          <a:lstStyle>
            <a:lvl1pPr algn="r" defTabSz="3429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700" b="0">
                <a:solidFill>
                  <a:srgbClr val="FFFFFF"/>
                </a:solidFill>
                <a:latin typeface="Arial"/>
                <a:ea typeface="Arial"/>
                <a:cs typeface="Arial"/>
                <a:sym typeface="Arial"/>
              </a:defRPr>
            </a:lvl1pPr>
          </a:lstStyle>
          <a:p>
            <a:r>
              <a:t>© 2007 IBM Corporation</a:t>
            </a:r>
          </a:p>
        </p:txBody>
      </p:sp>
      <p:sp>
        <p:nvSpPr>
          <p:cNvPr id="308" name="Shape 308"/>
          <p:cNvSpPr/>
          <p:nvPr/>
        </p:nvSpPr>
        <p:spPr>
          <a:xfrm>
            <a:off x="2228849" y="110728"/>
            <a:ext cx="1193" cy="176215"/>
          </a:xfrm>
          <a:prstGeom prst="line">
            <a:avLst/>
          </a:prstGeom>
          <a:ln w="3175" cap="sq">
            <a:solidFill>
              <a:srgbClr val="FFFFFF"/>
            </a:solidFill>
            <a:miter/>
          </a:ln>
        </p:spPr>
        <p:txBody>
          <a:bodyPr lIns="45718" tIns="45718" rIns="45718" bIns="45718"/>
          <a:lstStyle/>
          <a:p>
            <a:endParaRPr/>
          </a:p>
        </p:txBody>
      </p:sp>
      <p:sp>
        <p:nvSpPr>
          <p:cNvPr id="309" name="Shape 309"/>
          <p:cNvSpPr/>
          <p:nvPr/>
        </p:nvSpPr>
        <p:spPr>
          <a:xfrm>
            <a:off x="2228849" y="4856558"/>
            <a:ext cx="1193" cy="144067"/>
          </a:xfrm>
          <a:prstGeom prst="line">
            <a:avLst/>
          </a:prstGeom>
          <a:ln w="3175" cap="sq">
            <a:solidFill>
              <a:srgbClr val="FFFFFF"/>
            </a:solidFill>
            <a:miter/>
          </a:ln>
        </p:spPr>
        <p:txBody>
          <a:bodyPr lIns="45718" tIns="45718" rIns="45718" bIns="45718"/>
          <a:lstStyle/>
          <a:p>
            <a:endParaRPr/>
          </a:p>
        </p:txBody>
      </p:sp>
      <p:pic>
        <p:nvPicPr>
          <p:cNvPr id="310" name="image2.png"/>
          <p:cNvPicPr>
            <a:picLocks noChangeAspect="1"/>
          </p:cNvPicPr>
          <p:nvPr/>
        </p:nvPicPr>
        <p:blipFill>
          <a:blip r:embed="rId2">
            <a:extLst/>
          </a:blip>
          <a:stretch>
            <a:fillRect/>
          </a:stretch>
        </p:blipFill>
        <p:spPr>
          <a:xfrm>
            <a:off x="1143000" y="0"/>
            <a:ext cx="6858000" cy="286943"/>
          </a:xfrm>
          <a:prstGeom prst="rect">
            <a:avLst/>
          </a:prstGeom>
          <a:ln w="12700">
            <a:miter lim="400000"/>
          </a:ln>
        </p:spPr>
      </p:pic>
      <p:pic>
        <p:nvPicPr>
          <p:cNvPr id="311" name="image3.png"/>
          <p:cNvPicPr>
            <a:picLocks noChangeAspect="1"/>
          </p:cNvPicPr>
          <p:nvPr/>
        </p:nvPicPr>
        <p:blipFill>
          <a:blip r:embed="rId3">
            <a:extLst/>
          </a:blip>
          <a:stretch>
            <a:fillRect/>
          </a:stretch>
        </p:blipFill>
        <p:spPr>
          <a:xfrm>
            <a:off x="1143000" y="4856558"/>
            <a:ext cx="6858000" cy="315518"/>
          </a:xfrm>
          <a:prstGeom prst="rect">
            <a:avLst/>
          </a:prstGeom>
          <a:ln w="12700">
            <a:miter lim="400000"/>
          </a:ln>
        </p:spPr>
      </p:pic>
      <p:sp>
        <p:nvSpPr>
          <p:cNvPr id="312" name="Shape 312"/>
          <p:cNvSpPr/>
          <p:nvPr/>
        </p:nvSpPr>
        <p:spPr>
          <a:xfrm>
            <a:off x="1142999" y="4867275"/>
            <a:ext cx="5868593" cy="197198"/>
          </a:xfrm>
          <a:prstGeom prst="rect">
            <a:avLst/>
          </a:prstGeom>
          <a:ln w="12700">
            <a:miter lim="400000"/>
          </a:ln>
          <a:extLst>
            <a:ext uri="{C572A759-6A51-4108-AA02-DFA0A04FC94B}">
              <ma14:wrappingTextBoxFlag xmlns:ma14="http://schemas.microsoft.com/office/mac/drawingml/2011/main" val="1"/>
            </a:ext>
          </a:extLst>
        </p:spPr>
        <p:txBody>
          <a:bodyPr lIns="35098" tIns="35098" rIns="35098" bIns="35098">
            <a:spAutoFit/>
          </a:bodyPr>
          <a:lstStyle>
            <a:lvl1pPr defTabSz="3429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800">
                <a:solidFill>
                  <a:srgbClr val="FFFFFF"/>
                </a:solidFill>
                <a:latin typeface="Brush Script"/>
                <a:ea typeface="Brush Script"/>
                <a:cs typeface="Brush Script"/>
                <a:sym typeface="Brush Script"/>
              </a:defRPr>
            </a:lvl1pPr>
          </a:lstStyle>
          <a:p>
            <a:r>
              <a:t>Technology Leadership Council – Brazil                                     IBM Confidential - Copyright IBM</a:t>
            </a:r>
          </a:p>
        </p:txBody>
      </p:sp>
      <p:pic>
        <p:nvPicPr>
          <p:cNvPr id="313" name="image4.png"/>
          <p:cNvPicPr>
            <a:picLocks noChangeAspect="1"/>
          </p:cNvPicPr>
          <p:nvPr/>
        </p:nvPicPr>
        <p:blipFill>
          <a:blip r:embed="rId4">
            <a:extLst/>
          </a:blip>
          <a:stretch>
            <a:fillRect/>
          </a:stretch>
        </p:blipFill>
        <p:spPr>
          <a:xfrm>
            <a:off x="7292578" y="297656"/>
            <a:ext cx="708424" cy="729855"/>
          </a:xfrm>
          <a:prstGeom prst="rect">
            <a:avLst/>
          </a:prstGeom>
          <a:ln w="12700">
            <a:miter lim="400000"/>
          </a:ln>
        </p:spPr>
      </p:pic>
      <p:sp>
        <p:nvSpPr>
          <p:cNvPr id="314" name="Shape 314"/>
          <p:cNvSpPr/>
          <p:nvPr/>
        </p:nvSpPr>
        <p:spPr>
          <a:xfrm>
            <a:off x="6286500" y="13096"/>
            <a:ext cx="1787130" cy="197199"/>
          </a:xfrm>
          <a:prstGeom prst="rect">
            <a:avLst/>
          </a:prstGeom>
          <a:ln w="12700">
            <a:miter lim="400000"/>
          </a:ln>
          <a:extLst>
            <a:ext uri="{C572A759-6A51-4108-AA02-DFA0A04FC94B}">
              <ma14:wrappingTextBoxFlag xmlns:ma14="http://schemas.microsoft.com/office/mac/drawingml/2011/main" val="1"/>
            </a:ext>
          </a:extLst>
        </p:spPr>
        <p:txBody>
          <a:bodyPr lIns="35098" tIns="35098" rIns="35098" bIns="35098">
            <a:spAutoFit/>
          </a:bodyPr>
          <a:lstStyle>
            <a:lvl1pPr defTabSz="3429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800">
                <a:solidFill>
                  <a:srgbClr val="FFFFFF"/>
                </a:solidFill>
                <a:latin typeface="Brush Script"/>
                <a:ea typeface="Brush Script"/>
                <a:cs typeface="Brush Script"/>
                <a:sym typeface="Brush Script"/>
              </a:defRPr>
            </a:lvl1pPr>
          </a:lstStyle>
          <a:p>
            <a:r>
              <a:t>TLC-BR – Blockchain Study</a:t>
            </a:r>
          </a:p>
        </p:txBody>
      </p:sp>
      <p:sp>
        <p:nvSpPr>
          <p:cNvPr id="315" name="Shape 315"/>
          <p:cNvSpPr>
            <a:spLocks noGrp="1"/>
          </p:cNvSpPr>
          <p:nvPr>
            <p:ph type="sldNum" sz="quarter" idx="2"/>
          </p:nvPr>
        </p:nvSpPr>
        <p:spPr>
          <a:xfrm>
            <a:off x="7584281" y="4897041"/>
            <a:ext cx="180703" cy="155110"/>
          </a:xfrm>
          <a:prstGeom prst="rect">
            <a:avLst/>
          </a:prstGeom>
        </p:spPr>
        <p:txBody>
          <a:bodyPr lIns="34559" tIns="34559" rIns="34559" bIns="34559"/>
          <a:lstStyle>
            <a:lvl1pPr defTabSz="342900">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7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322" name="Shape 322"/>
          <p:cNvSpPr/>
          <p:nvPr/>
        </p:nvSpPr>
        <p:spPr>
          <a:xfrm>
            <a:off x="457200" y="4913071"/>
            <a:ext cx="8229601" cy="230430"/>
          </a:xfrm>
          <a:prstGeom prst="rect">
            <a:avLst/>
          </a:prstGeom>
          <a:solidFill>
            <a:srgbClr val="1D3649"/>
          </a:solidFill>
          <a:ln w="12700">
            <a:miter lim="400000"/>
          </a:ln>
        </p:spPr>
        <p:txBody>
          <a:bodyPr lIns="45718" tIns="45718" rIns="45718" bIns="45718" anchor="ctr"/>
          <a:lstStyle/>
          <a:p>
            <a:pPr algn="ctr" defTabSz="822960">
              <a:defRPr sz="1000" b="0">
                <a:solidFill>
                  <a:srgbClr val="FFFFFF"/>
                </a:solidFill>
                <a:latin typeface="Arial"/>
                <a:ea typeface="Arial"/>
                <a:cs typeface="Arial"/>
                <a:sym typeface="Arial"/>
              </a:defRPr>
            </a:pPr>
            <a:endParaRPr/>
          </a:p>
        </p:txBody>
      </p:sp>
      <p:sp>
        <p:nvSpPr>
          <p:cNvPr id="323" name="Shape 323"/>
          <p:cNvSpPr/>
          <p:nvPr/>
        </p:nvSpPr>
        <p:spPr>
          <a:xfrm>
            <a:off x="866042" y="45163"/>
            <a:ext cx="683059" cy="3"/>
          </a:xfrm>
          <a:prstGeom prst="line">
            <a:avLst/>
          </a:prstGeom>
          <a:ln w="88900">
            <a:solidFill>
              <a:srgbClr val="FF5004"/>
            </a:solidFill>
            <a:miter/>
          </a:ln>
        </p:spPr>
        <p:txBody>
          <a:bodyPr lIns="45718" tIns="45718" rIns="45718" bIns="45718"/>
          <a:lstStyle/>
          <a:p>
            <a:endParaRPr/>
          </a:p>
        </p:txBody>
      </p:sp>
      <p:pic>
        <p:nvPicPr>
          <p:cNvPr id="324" name="image5.png"/>
          <p:cNvPicPr>
            <a:picLocks noChangeAspect="1"/>
          </p:cNvPicPr>
          <p:nvPr/>
        </p:nvPicPr>
        <p:blipFill>
          <a:blip r:embed="rId2">
            <a:extLst/>
          </a:blip>
          <a:srcRect r="6183"/>
          <a:stretch>
            <a:fillRect/>
          </a:stretch>
        </p:blipFill>
        <p:spPr>
          <a:xfrm>
            <a:off x="8164010" y="4960349"/>
            <a:ext cx="309777" cy="124035"/>
          </a:xfrm>
          <a:prstGeom prst="rect">
            <a:avLst/>
          </a:prstGeom>
          <a:ln w="12700">
            <a:miter lim="400000"/>
          </a:ln>
        </p:spPr>
      </p:pic>
      <p:sp>
        <p:nvSpPr>
          <p:cNvPr id="325" name="Shape 325"/>
          <p:cNvSpPr>
            <a:spLocks noGrp="1"/>
          </p:cNvSpPr>
          <p:nvPr>
            <p:ph type="title"/>
          </p:nvPr>
        </p:nvSpPr>
        <p:spPr>
          <a:xfrm>
            <a:off x="866042" y="203367"/>
            <a:ext cx="7408426" cy="310984"/>
          </a:xfrm>
          <a:prstGeom prst="rect">
            <a:avLst/>
          </a:prstGeom>
        </p:spPr>
        <p:txBody>
          <a:bodyPr/>
          <a:lstStyle>
            <a:lvl1pPr defTabSz="205740">
              <a:lnSpc>
                <a:spcPts val="2000"/>
              </a:lnSpc>
              <a:tabLst>
                <a:tab pos="203200" algn="l"/>
              </a:tabLst>
              <a:defRPr sz="1800">
                <a:solidFill>
                  <a:srgbClr val="1D3649"/>
                </a:solidFill>
              </a:defRPr>
            </a:lvl1pPr>
          </a:lstStyle>
          <a:p>
            <a:r>
              <a:t>Title Text</a:t>
            </a:r>
          </a:p>
        </p:txBody>
      </p:sp>
      <p:sp>
        <p:nvSpPr>
          <p:cNvPr id="326" name="Shape 326"/>
          <p:cNvSpPr>
            <a:spLocks noGrp="1"/>
          </p:cNvSpPr>
          <p:nvPr>
            <p:ph type="sldNum" sz="quarter" idx="2"/>
          </p:nvPr>
        </p:nvSpPr>
        <p:spPr>
          <a:xfrm>
            <a:off x="2006451" y="4963405"/>
            <a:ext cx="127001" cy="127001"/>
          </a:xfrm>
          <a:prstGeom prst="rect">
            <a:avLst/>
          </a:prstGeom>
        </p:spPr>
        <p:txBody>
          <a:bodyPr lIns="0" tIns="0" rIns="0" bIns="0" anchor="b"/>
          <a:lstStyle>
            <a:lvl1pPr algn="r" defTabSz="617219">
              <a:lnSpc>
                <a:spcPct val="90000"/>
              </a:lnSpc>
              <a:spcBef>
                <a:spcPts val="500"/>
              </a:spcBef>
              <a:defRPr sz="700" cap="all">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3-col">
    <p:spTree>
      <p:nvGrpSpPr>
        <p:cNvPr id="1" name=""/>
        <p:cNvGrpSpPr/>
        <p:nvPr/>
      </p:nvGrpSpPr>
      <p:grpSpPr>
        <a:xfrm>
          <a:off x="0" y="0"/>
          <a:ext cx="0" cy="0"/>
          <a:chOff x="0" y="0"/>
          <a:chExt cx="0" cy="0"/>
        </a:xfrm>
      </p:grpSpPr>
      <p:graphicFrame>
        <p:nvGraphicFramePr>
          <p:cNvPr id="41" name="Table 41"/>
          <p:cNvGraphicFramePr/>
          <p:nvPr/>
        </p:nvGraphicFramePr>
        <p:xfrm>
          <a:off x="609600" y="0"/>
          <a:ext cx="7924800" cy="5143500"/>
        </p:xfrm>
        <a:graphic>
          <a:graphicData uri="http://schemas.openxmlformats.org/drawingml/2006/table">
            <a:tbl>
              <a:tblPr>
                <a:tableStyleId>{4C3C2611-4C71-4FC5-86AE-919BDF0F9419}</a:tableStyleId>
              </a:tblPr>
              <a:tblGrid>
                <a:gridCol w="2714625"/>
                <a:gridCol w="2713038"/>
                <a:gridCol w="2497137"/>
              </a:tblGrid>
              <a:tr h="5143500">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c>
                  <a:txBody>
                    <a:bodyPr/>
                    <a:lstStyle/>
                    <a:p>
                      <a:pPr>
                        <a:defRPr sz="1800" b="1">
                          <a:solidFill>
                            <a:srgbClr val="FFFFFF"/>
                          </a:solidFill>
                          <a:sym typeface="Helvetica"/>
                        </a:defRPr>
                      </a:pPr>
                      <a:endParaRPr/>
                    </a:p>
                  </a:txBody>
                  <a:tcPr marL="45720" marR="45720" horzOverflow="overflow">
                    <a:lnL w="12700">
                      <a:solidFill>
                        <a:srgbClr val="000000"/>
                      </a:solidFill>
                    </a:lnL>
                    <a:lnR w="12700">
                      <a:solidFill>
                        <a:srgbClr val="000000"/>
                      </a:solidFill>
                    </a:lnR>
                    <a:lnT w="12700">
                      <a:miter lim="400000"/>
                    </a:lnT>
                    <a:lnB w="12700">
                      <a:miter lim="400000"/>
                    </a:lnB>
                    <a:noFill/>
                  </a:tcPr>
                </a:tc>
              </a:tr>
            </a:tbl>
          </a:graphicData>
        </a:graphic>
      </p:graphicFrame>
      <p:sp>
        <p:nvSpPr>
          <p:cNvPr id="42" name="Shape 42"/>
          <p:cNvSpPr/>
          <p:nvPr/>
        </p:nvSpPr>
        <p:spPr>
          <a:xfrm>
            <a:off x="-1" y="4713287"/>
            <a:ext cx="9144001" cy="1"/>
          </a:xfrm>
          <a:prstGeom prst="line">
            <a:avLst/>
          </a:prstGeom>
          <a:ln w="12700">
            <a:solidFill>
              <a:srgbClr val="000000"/>
            </a:solidFill>
          </a:ln>
        </p:spPr>
        <p:txBody>
          <a:bodyPr lIns="45718" tIns="45718" rIns="45718" bIns="45718"/>
          <a:lstStyle/>
          <a:p>
            <a:endParaRPr/>
          </a:p>
        </p:txBody>
      </p:sp>
      <p:sp>
        <p:nvSpPr>
          <p:cNvPr id="43" name="Shape 43"/>
          <p:cNvSpPr/>
          <p:nvPr/>
        </p:nvSpPr>
        <p:spPr>
          <a:xfrm>
            <a:off x="0" y="600075"/>
            <a:ext cx="9144000" cy="0"/>
          </a:xfrm>
          <a:prstGeom prst="line">
            <a:avLst/>
          </a:prstGeom>
          <a:ln w="12700">
            <a:solidFill>
              <a:srgbClr val="000000"/>
            </a:solidFill>
          </a:ln>
        </p:spPr>
        <p:txBody>
          <a:bodyPr lIns="45718" tIns="45718" rIns="45718" bIns="45718"/>
          <a:lstStyle/>
          <a:p>
            <a:endParaRPr/>
          </a:p>
        </p:txBody>
      </p:sp>
      <p:sp>
        <p:nvSpPr>
          <p:cNvPr id="44" name="Shape 44"/>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D3649"/>
        </a:solidFill>
        <a:effectLst/>
      </p:bgPr>
    </p:bg>
    <p:spTree>
      <p:nvGrpSpPr>
        <p:cNvPr id="1" name=""/>
        <p:cNvGrpSpPr/>
        <p:nvPr/>
      </p:nvGrpSpPr>
      <p:grpSpPr>
        <a:xfrm>
          <a:off x="0" y="0"/>
          <a:ext cx="0" cy="0"/>
          <a:chOff x="0" y="0"/>
          <a:chExt cx="0" cy="0"/>
        </a:xfrm>
      </p:grpSpPr>
      <p:sp>
        <p:nvSpPr>
          <p:cNvPr id="51" name="Shape 51"/>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2015 IBM Corporation</a:t>
            </a:r>
          </a:p>
        </p:txBody>
      </p:sp>
      <p:sp>
        <p:nvSpPr>
          <p:cNvPr id="52" name="Shape 52"/>
          <p:cNvSpPr/>
          <p:nvPr/>
        </p:nvSpPr>
        <p:spPr>
          <a:xfrm>
            <a:off x="4406900" y="0"/>
            <a:ext cx="4454525" cy="5143500"/>
          </a:xfrm>
          <a:custGeom>
            <a:avLst/>
            <a:gdLst/>
            <a:ahLst/>
            <a:cxnLst>
              <a:cxn ang="0">
                <a:pos x="wd2" y="hd2"/>
              </a:cxn>
              <a:cxn ang="5400000">
                <a:pos x="wd2" y="hd2"/>
              </a:cxn>
              <a:cxn ang="10800000">
                <a:pos x="wd2" y="hd2"/>
              </a:cxn>
              <a:cxn ang="16200000">
                <a:pos x="wd2" y="hd2"/>
              </a:cxn>
            </a:cxnLst>
            <a:rect l="0" t="0" r="r" b="b"/>
            <a:pathLst>
              <a:path w="21600" h="21600" extrusionOk="0">
                <a:moveTo>
                  <a:pt x="14406" y="0"/>
                </a:moveTo>
                <a:lnTo>
                  <a:pt x="15068" y="353"/>
                </a:lnTo>
                <a:lnTo>
                  <a:pt x="15711" y="740"/>
                </a:lnTo>
                <a:lnTo>
                  <a:pt x="16331" y="1160"/>
                </a:lnTo>
                <a:lnTo>
                  <a:pt x="16924" y="1597"/>
                </a:lnTo>
                <a:lnTo>
                  <a:pt x="17482" y="2070"/>
                </a:lnTo>
                <a:lnTo>
                  <a:pt x="18009" y="2567"/>
                </a:lnTo>
                <a:lnTo>
                  <a:pt x="18517" y="3083"/>
                </a:lnTo>
                <a:lnTo>
                  <a:pt x="18979" y="3627"/>
                </a:lnTo>
                <a:lnTo>
                  <a:pt x="19418" y="4190"/>
                </a:lnTo>
                <a:lnTo>
                  <a:pt x="19810" y="4770"/>
                </a:lnTo>
                <a:lnTo>
                  <a:pt x="20172" y="5380"/>
                </a:lnTo>
                <a:lnTo>
                  <a:pt x="20495" y="6003"/>
                </a:lnTo>
                <a:lnTo>
                  <a:pt x="20784" y="6643"/>
                </a:lnTo>
                <a:lnTo>
                  <a:pt x="21027" y="7303"/>
                </a:lnTo>
                <a:lnTo>
                  <a:pt x="21231" y="7973"/>
                </a:lnTo>
                <a:lnTo>
                  <a:pt x="21388" y="8667"/>
                </a:lnTo>
                <a:lnTo>
                  <a:pt x="21511" y="9367"/>
                </a:lnTo>
                <a:lnTo>
                  <a:pt x="21577" y="10073"/>
                </a:lnTo>
                <a:lnTo>
                  <a:pt x="21600" y="10800"/>
                </a:lnTo>
                <a:lnTo>
                  <a:pt x="21577" y="11527"/>
                </a:lnTo>
                <a:lnTo>
                  <a:pt x="21511" y="12233"/>
                </a:lnTo>
                <a:lnTo>
                  <a:pt x="21388" y="12933"/>
                </a:lnTo>
                <a:lnTo>
                  <a:pt x="21231" y="13620"/>
                </a:lnTo>
                <a:lnTo>
                  <a:pt x="21027" y="14297"/>
                </a:lnTo>
                <a:lnTo>
                  <a:pt x="20784" y="14957"/>
                </a:lnTo>
                <a:lnTo>
                  <a:pt x="20495" y="15597"/>
                </a:lnTo>
                <a:lnTo>
                  <a:pt x="20172" y="16220"/>
                </a:lnTo>
                <a:lnTo>
                  <a:pt x="19818" y="16823"/>
                </a:lnTo>
                <a:lnTo>
                  <a:pt x="19418" y="17410"/>
                </a:lnTo>
                <a:lnTo>
                  <a:pt x="18987" y="17973"/>
                </a:lnTo>
                <a:lnTo>
                  <a:pt x="18517" y="18517"/>
                </a:lnTo>
                <a:lnTo>
                  <a:pt x="18017" y="19033"/>
                </a:lnTo>
                <a:lnTo>
                  <a:pt x="17489" y="19530"/>
                </a:lnTo>
                <a:lnTo>
                  <a:pt x="16931" y="19997"/>
                </a:lnTo>
                <a:lnTo>
                  <a:pt x="16339" y="20440"/>
                </a:lnTo>
                <a:lnTo>
                  <a:pt x="15719" y="20853"/>
                </a:lnTo>
                <a:lnTo>
                  <a:pt x="15076" y="21240"/>
                </a:lnTo>
                <a:lnTo>
                  <a:pt x="14414" y="21600"/>
                </a:lnTo>
                <a:lnTo>
                  <a:pt x="0" y="21600"/>
                </a:lnTo>
                <a:lnTo>
                  <a:pt x="14406" y="0"/>
                </a:lnTo>
                <a:close/>
              </a:path>
            </a:pathLst>
          </a:custGeom>
          <a:solidFill>
            <a:srgbClr val="7CC7FF"/>
          </a:solidFill>
          <a:ln w="12700">
            <a:miter lim="400000"/>
          </a:ln>
        </p:spPr>
        <p:txBody>
          <a:bodyPr lIns="45718" tIns="45718" rIns="45718" bIns="45718"/>
          <a:lstStyle/>
          <a:p>
            <a:pPr>
              <a:defRPr b="0">
                <a:solidFill>
                  <a:srgbClr val="6D7777"/>
                </a:solidFill>
                <a:latin typeface="Arial"/>
                <a:ea typeface="Arial"/>
                <a:cs typeface="Arial"/>
                <a:sym typeface="Arial"/>
              </a:defRPr>
            </a:pPr>
            <a:endParaRPr/>
          </a:p>
        </p:txBody>
      </p:sp>
      <p:grpSp>
        <p:nvGrpSpPr>
          <p:cNvPr id="93" name="Group 93"/>
          <p:cNvGrpSpPr/>
          <p:nvPr/>
        </p:nvGrpSpPr>
        <p:grpSpPr>
          <a:xfrm>
            <a:off x="6655674" y="4687365"/>
            <a:ext cx="631982" cy="256112"/>
            <a:chOff x="0" y="0"/>
            <a:chExt cx="631980" cy="256111"/>
          </a:xfrm>
        </p:grpSpPr>
        <p:sp>
          <p:nvSpPr>
            <p:cNvPr id="53" name="Shape 53"/>
            <p:cNvSpPr/>
            <p:nvPr/>
          </p:nvSpPr>
          <p:spPr>
            <a:xfrm>
              <a:off x="392841" y="68270"/>
              <a:ext cx="9115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4" name="Shape 54"/>
            <p:cNvSpPr/>
            <p:nvPr/>
          </p:nvSpPr>
          <p:spPr>
            <a:xfrm>
              <a:off x="506689" y="68270"/>
              <a:ext cx="91156" cy="16974"/>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5" name="Shape 55"/>
            <p:cNvSpPr/>
            <p:nvPr/>
          </p:nvSpPr>
          <p:spPr>
            <a:xfrm>
              <a:off x="444140" y="102405"/>
              <a:ext cx="51300"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6" name="Shape 56"/>
            <p:cNvSpPr/>
            <p:nvPr/>
          </p:nvSpPr>
          <p:spPr>
            <a:xfrm>
              <a:off x="495438" y="102405"/>
              <a:ext cx="51109" cy="16974"/>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7" name="Shape 57"/>
            <p:cNvSpPr/>
            <p:nvPr/>
          </p:nvSpPr>
          <p:spPr>
            <a:xfrm>
              <a:off x="455581" y="136541"/>
              <a:ext cx="79715" cy="171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8" name="Shape 58"/>
            <p:cNvSpPr/>
            <p:nvPr/>
          </p:nvSpPr>
          <p:spPr>
            <a:xfrm>
              <a:off x="392841"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59" name="Shape 59"/>
            <p:cNvSpPr/>
            <p:nvPr/>
          </p:nvSpPr>
          <p:spPr>
            <a:xfrm>
              <a:off x="546545"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0" name="Shape 60"/>
            <p:cNvSpPr/>
            <p:nvPr/>
          </p:nvSpPr>
          <p:spPr>
            <a:xfrm>
              <a:off x="392841"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1" name="Shape 61"/>
            <p:cNvSpPr/>
            <p:nvPr/>
          </p:nvSpPr>
          <p:spPr>
            <a:xfrm>
              <a:off x="546545"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2" name="Shape 62"/>
            <p:cNvSpPr/>
            <p:nvPr/>
          </p:nvSpPr>
          <p:spPr>
            <a:xfrm>
              <a:off x="392841"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3" name="Shape 63"/>
            <p:cNvSpPr/>
            <p:nvPr/>
          </p:nvSpPr>
          <p:spPr>
            <a:xfrm>
              <a:off x="546545"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4" name="Shape 64"/>
            <p:cNvSpPr/>
            <p:nvPr/>
          </p:nvSpPr>
          <p:spPr>
            <a:xfrm>
              <a:off x="358706" y="205002"/>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5" name="Shape 65"/>
            <p:cNvSpPr/>
            <p:nvPr/>
          </p:nvSpPr>
          <p:spPr>
            <a:xfrm>
              <a:off x="358706" y="239137"/>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6" name="Shape 66"/>
            <p:cNvSpPr/>
            <p:nvPr/>
          </p:nvSpPr>
          <p:spPr>
            <a:xfrm>
              <a:off x="170866"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7" name="Shape 67"/>
            <p:cNvSpPr/>
            <p:nvPr/>
          </p:nvSpPr>
          <p:spPr>
            <a:xfrm>
              <a:off x="170866" y="68270"/>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8" name="Shape 68"/>
            <p:cNvSpPr/>
            <p:nvPr/>
          </p:nvSpPr>
          <p:spPr>
            <a:xfrm>
              <a:off x="34135"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69" name="Shape 69"/>
            <p:cNvSpPr/>
            <p:nvPr/>
          </p:nvSpPr>
          <p:spPr>
            <a:xfrm>
              <a:off x="34135"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0" name="Shape 70"/>
            <p:cNvSpPr/>
            <p:nvPr/>
          </p:nvSpPr>
          <p:spPr>
            <a:xfrm>
              <a:off x="34135"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1" name="Shape 71"/>
            <p:cNvSpPr/>
            <p:nvPr/>
          </p:nvSpPr>
          <p:spPr>
            <a:xfrm>
              <a:off x="34135" y="68270"/>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2" name="Shape 72"/>
            <p:cNvSpPr/>
            <p:nvPr/>
          </p:nvSpPr>
          <p:spPr>
            <a:xfrm>
              <a:off x="-1" y="205002"/>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3" name="Shape 73"/>
            <p:cNvSpPr/>
            <p:nvPr/>
          </p:nvSpPr>
          <p:spPr>
            <a:xfrm>
              <a:off x="-1" y="239137"/>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4" name="Shape 74"/>
            <p:cNvSpPr/>
            <p:nvPr/>
          </p:nvSpPr>
          <p:spPr>
            <a:xfrm>
              <a:off x="-1" y="0"/>
              <a:ext cx="11957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5" name="Shape 75"/>
            <p:cNvSpPr/>
            <p:nvPr/>
          </p:nvSpPr>
          <p:spPr>
            <a:xfrm>
              <a:off x="-1" y="34135"/>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6" name="Shape 76"/>
            <p:cNvSpPr/>
            <p:nvPr/>
          </p:nvSpPr>
          <p:spPr>
            <a:xfrm>
              <a:off x="358706" y="0"/>
              <a:ext cx="102598" cy="1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7" name="Shape 77"/>
            <p:cNvSpPr/>
            <p:nvPr/>
          </p:nvSpPr>
          <p:spPr>
            <a:xfrm>
              <a:off x="358706" y="34135"/>
              <a:ext cx="113850"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8" name="Shape 78"/>
            <p:cNvSpPr/>
            <p:nvPr/>
          </p:nvSpPr>
          <p:spPr>
            <a:xfrm>
              <a:off x="529573" y="0"/>
              <a:ext cx="102408" cy="17164"/>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79" name="Shape 79"/>
            <p:cNvSpPr/>
            <p:nvPr/>
          </p:nvSpPr>
          <p:spPr>
            <a:xfrm>
              <a:off x="518322" y="34135"/>
              <a:ext cx="113658" cy="16974"/>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0" name="Shape 80"/>
            <p:cNvSpPr/>
            <p:nvPr/>
          </p:nvSpPr>
          <p:spPr>
            <a:xfrm>
              <a:off x="546545" y="205002"/>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1" name="Shape 81"/>
            <p:cNvSpPr/>
            <p:nvPr/>
          </p:nvSpPr>
          <p:spPr>
            <a:xfrm>
              <a:off x="546545" y="239137"/>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2" name="Shape 82"/>
            <p:cNvSpPr/>
            <p:nvPr/>
          </p:nvSpPr>
          <p:spPr>
            <a:xfrm>
              <a:off x="488992" y="239137"/>
              <a:ext cx="12702" cy="16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3" name="Shape 83"/>
            <p:cNvSpPr/>
            <p:nvPr/>
          </p:nvSpPr>
          <p:spPr>
            <a:xfrm>
              <a:off x="478275" y="205002"/>
              <a:ext cx="3413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4" name="Shape 84"/>
            <p:cNvSpPr/>
            <p:nvPr/>
          </p:nvSpPr>
          <p:spPr>
            <a:xfrm>
              <a:off x="466833" y="170867"/>
              <a:ext cx="57021"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5" name="Shape 85"/>
            <p:cNvSpPr/>
            <p:nvPr/>
          </p:nvSpPr>
          <p:spPr>
            <a:xfrm>
              <a:off x="170866" y="136541"/>
              <a:ext cx="161526" cy="171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6" name="Shape 86"/>
            <p:cNvSpPr/>
            <p:nvPr/>
          </p:nvSpPr>
          <p:spPr>
            <a:xfrm>
              <a:off x="273272" y="170867"/>
              <a:ext cx="68273"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7" name="Shape 87"/>
            <p:cNvSpPr/>
            <p:nvPr/>
          </p:nvSpPr>
          <p:spPr>
            <a:xfrm>
              <a:off x="136540" y="205002"/>
              <a:ext cx="20290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8" name="Shape 88"/>
            <p:cNvSpPr/>
            <p:nvPr/>
          </p:nvSpPr>
          <p:spPr>
            <a:xfrm>
              <a:off x="136540" y="239137"/>
              <a:ext cx="182121" cy="16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89" name="Shape 89"/>
            <p:cNvSpPr/>
            <p:nvPr/>
          </p:nvSpPr>
          <p:spPr>
            <a:xfrm>
              <a:off x="170866" y="102405"/>
              <a:ext cx="161526"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90" name="Shape 90"/>
            <p:cNvSpPr/>
            <p:nvPr/>
          </p:nvSpPr>
          <p:spPr>
            <a:xfrm>
              <a:off x="273272" y="68270"/>
              <a:ext cx="68273"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91" name="Shape 91"/>
            <p:cNvSpPr/>
            <p:nvPr/>
          </p:nvSpPr>
          <p:spPr>
            <a:xfrm>
              <a:off x="136540" y="0"/>
              <a:ext cx="182121" cy="1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92" name="Shape 92"/>
            <p:cNvSpPr/>
            <p:nvPr/>
          </p:nvSpPr>
          <p:spPr>
            <a:xfrm>
              <a:off x="136540" y="34135"/>
              <a:ext cx="20290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grpSp>
      <p:sp>
        <p:nvSpPr>
          <p:cNvPr id="94" name="Shape 94"/>
          <p:cNvSpPr>
            <a:spLocks noGrp="1"/>
          </p:cNvSpPr>
          <p:nvPr>
            <p:ph type="body" sz="quarter" idx="1"/>
          </p:nvPr>
        </p:nvSpPr>
        <p:spPr>
          <a:xfrm>
            <a:off x="597693" y="1771737"/>
            <a:ext cx="3974308" cy="307779"/>
          </a:xfrm>
          <a:prstGeom prst="rect">
            <a:avLst/>
          </a:prstGeom>
        </p:spPr>
        <p:txBody>
          <a:bodyPr/>
          <a:lstStyle>
            <a:lvl1pPr marL="0" indent="0">
              <a:spcBef>
                <a:spcPts val="0"/>
              </a:spcBef>
              <a:buSzTx/>
              <a:buFontTx/>
              <a:buNone/>
              <a:defRPr sz="2000">
                <a:solidFill>
                  <a:srgbClr val="FFFFFF"/>
                </a:solidFill>
                <a:latin typeface="Arial"/>
                <a:ea typeface="Arial"/>
                <a:cs typeface="Arial"/>
                <a:sym typeface="Arial"/>
              </a:defRPr>
            </a:lvl1pPr>
            <a:lvl2pPr marL="0" indent="0">
              <a:spcBef>
                <a:spcPts val="0"/>
              </a:spcBef>
              <a:buSzTx/>
              <a:buFontTx/>
              <a:buNone/>
              <a:defRPr sz="2000">
                <a:solidFill>
                  <a:srgbClr val="FFFFFF"/>
                </a:solidFill>
                <a:latin typeface="Arial"/>
                <a:ea typeface="Arial"/>
                <a:cs typeface="Arial"/>
                <a:sym typeface="Arial"/>
              </a:defRPr>
            </a:lvl2pPr>
            <a:lvl3pPr marL="0" indent="0">
              <a:spcBef>
                <a:spcPts val="0"/>
              </a:spcBef>
              <a:buSzTx/>
              <a:buFontTx/>
              <a:buNone/>
              <a:defRPr sz="2000">
                <a:solidFill>
                  <a:srgbClr val="FFFFFF"/>
                </a:solidFill>
                <a:latin typeface="Arial"/>
                <a:ea typeface="Arial"/>
                <a:cs typeface="Arial"/>
                <a:sym typeface="Arial"/>
              </a:defRPr>
            </a:lvl3pPr>
            <a:lvl4pPr marL="0" indent="0">
              <a:spcBef>
                <a:spcPts val="0"/>
              </a:spcBef>
              <a:buSzTx/>
              <a:buFontTx/>
              <a:buNone/>
              <a:defRPr sz="2000">
                <a:solidFill>
                  <a:srgbClr val="FFFFFF"/>
                </a:solidFill>
                <a:latin typeface="Arial"/>
                <a:ea typeface="Arial"/>
                <a:cs typeface="Arial"/>
                <a:sym typeface="Arial"/>
              </a:defRPr>
            </a:lvl4pPr>
            <a:lvl5pPr marL="0" indent="0">
              <a:spcBef>
                <a:spcPts val="0"/>
              </a:spcBef>
              <a:buSzTx/>
              <a:buFontTx/>
              <a:buNone/>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5" name="Shape 95"/>
          <p:cNvSpPr>
            <a:spLocks noGrp="1"/>
          </p:cNvSpPr>
          <p:nvPr>
            <p:ph type="title"/>
          </p:nvPr>
        </p:nvSpPr>
        <p:spPr>
          <a:xfrm>
            <a:off x="592931" y="592689"/>
            <a:ext cx="3962403" cy="777138"/>
          </a:xfrm>
          <a:prstGeom prst="rect">
            <a:avLst/>
          </a:prstGeom>
        </p:spPr>
        <p:txBody>
          <a:bodyPr/>
          <a:lstStyle>
            <a:lvl1pPr>
              <a:lnSpc>
                <a:spcPts val="3000"/>
              </a:lnSpc>
              <a:defRPr sz="2800">
                <a:solidFill>
                  <a:srgbClr val="FFFFFF"/>
                </a:solidFill>
              </a:defRPr>
            </a:lvl1pPr>
          </a:lstStyle>
          <a:p>
            <a:r>
              <a:t>Title Text</a:t>
            </a:r>
          </a:p>
        </p:txBody>
      </p:sp>
      <p:sp>
        <p:nvSpPr>
          <p:cNvPr id="96" name="Shape 96"/>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slide Option 2">
    <p:bg>
      <p:bgPr>
        <a:solidFill>
          <a:srgbClr val="1D3649"/>
        </a:solidFill>
        <a:effectLst/>
      </p:bgPr>
    </p:bg>
    <p:spTree>
      <p:nvGrpSpPr>
        <p:cNvPr id="1" name=""/>
        <p:cNvGrpSpPr/>
        <p:nvPr/>
      </p:nvGrpSpPr>
      <p:grpSpPr>
        <a:xfrm>
          <a:off x="0" y="0"/>
          <a:ext cx="0" cy="0"/>
          <a:chOff x="0" y="0"/>
          <a:chExt cx="0" cy="0"/>
        </a:xfrm>
      </p:grpSpPr>
      <p:sp>
        <p:nvSpPr>
          <p:cNvPr id="103" name="Shape 103"/>
          <p:cNvSpPr/>
          <p:nvPr/>
        </p:nvSpPr>
        <p:spPr>
          <a:xfrm>
            <a:off x="5353050" y="0"/>
            <a:ext cx="3790950" cy="5143500"/>
          </a:xfrm>
          <a:custGeom>
            <a:avLst/>
            <a:gdLst/>
            <a:ahLst/>
            <a:cxnLst>
              <a:cxn ang="0">
                <a:pos x="wd2" y="hd2"/>
              </a:cxn>
              <a:cxn ang="5400000">
                <a:pos x="wd2" y="hd2"/>
              </a:cxn>
              <a:cxn ang="10800000">
                <a:pos x="wd2" y="hd2"/>
              </a:cxn>
              <a:cxn ang="16200000">
                <a:pos x="wd2" y="hd2"/>
              </a:cxn>
            </a:cxnLst>
            <a:rect l="0" t="0" r="r" b="b"/>
            <a:pathLst>
              <a:path w="21600" h="21600" extrusionOk="0">
                <a:moveTo>
                  <a:pt x="14391" y="0"/>
                </a:moveTo>
                <a:lnTo>
                  <a:pt x="15259" y="20"/>
                </a:lnTo>
                <a:lnTo>
                  <a:pt x="16114" y="73"/>
                </a:lnTo>
                <a:lnTo>
                  <a:pt x="16946" y="170"/>
                </a:lnTo>
                <a:lnTo>
                  <a:pt x="17774" y="293"/>
                </a:lnTo>
                <a:lnTo>
                  <a:pt x="18583" y="457"/>
                </a:lnTo>
                <a:lnTo>
                  <a:pt x="19361" y="647"/>
                </a:lnTo>
                <a:lnTo>
                  <a:pt x="20126" y="877"/>
                </a:lnTo>
                <a:lnTo>
                  <a:pt x="20872" y="1133"/>
                </a:lnTo>
                <a:lnTo>
                  <a:pt x="21582" y="1420"/>
                </a:lnTo>
                <a:lnTo>
                  <a:pt x="21600" y="1420"/>
                </a:lnTo>
                <a:lnTo>
                  <a:pt x="7191" y="21600"/>
                </a:lnTo>
                <a:lnTo>
                  <a:pt x="0" y="10613"/>
                </a:lnTo>
                <a:lnTo>
                  <a:pt x="7200" y="1420"/>
                </a:lnTo>
                <a:lnTo>
                  <a:pt x="7919" y="1133"/>
                </a:lnTo>
                <a:lnTo>
                  <a:pt x="8656" y="877"/>
                </a:lnTo>
                <a:lnTo>
                  <a:pt x="9421" y="647"/>
                </a:lnTo>
                <a:lnTo>
                  <a:pt x="10208" y="457"/>
                </a:lnTo>
                <a:lnTo>
                  <a:pt x="11008" y="293"/>
                </a:lnTo>
                <a:lnTo>
                  <a:pt x="11836" y="170"/>
                </a:lnTo>
                <a:lnTo>
                  <a:pt x="12668" y="73"/>
                </a:lnTo>
                <a:lnTo>
                  <a:pt x="13523" y="20"/>
                </a:lnTo>
                <a:lnTo>
                  <a:pt x="14391" y="0"/>
                </a:lnTo>
                <a:close/>
              </a:path>
            </a:pathLst>
          </a:custGeom>
          <a:solidFill>
            <a:srgbClr val="7CC7FF"/>
          </a:solidFill>
          <a:ln w="12700">
            <a:miter lim="400000"/>
          </a:ln>
        </p:spPr>
        <p:txBody>
          <a:bodyPr lIns="45718" tIns="45718" rIns="45718" bIns="45718"/>
          <a:lstStyle/>
          <a:p>
            <a:pPr>
              <a:defRPr b="0">
                <a:solidFill>
                  <a:srgbClr val="6D7777"/>
                </a:solidFill>
                <a:latin typeface="Arial"/>
                <a:ea typeface="Arial"/>
                <a:cs typeface="Arial"/>
                <a:sym typeface="Arial"/>
              </a:defRPr>
            </a:pPr>
            <a:endParaRPr/>
          </a:p>
        </p:txBody>
      </p:sp>
      <p:grpSp>
        <p:nvGrpSpPr>
          <p:cNvPr id="144" name="Group 144"/>
          <p:cNvGrpSpPr/>
          <p:nvPr/>
        </p:nvGrpSpPr>
        <p:grpSpPr>
          <a:xfrm>
            <a:off x="5705784" y="2462706"/>
            <a:ext cx="631982" cy="256112"/>
            <a:chOff x="0" y="0"/>
            <a:chExt cx="631980" cy="256111"/>
          </a:xfrm>
        </p:grpSpPr>
        <p:sp>
          <p:nvSpPr>
            <p:cNvPr id="104" name="Shape 104"/>
            <p:cNvSpPr/>
            <p:nvPr/>
          </p:nvSpPr>
          <p:spPr>
            <a:xfrm>
              <a:off x="392841" y="68270"/>
              <a:ext cx="9115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5" name="Shape 105"/>
            <p:cNvSpPr/>
            <p:nvPr/>
          </p:nvSpPr>
          <p:spPr>
            <a:xfrm>
              <a:off x="506689" y="68270"/>
              <a:ext cx="91156" cy="16974"/>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6" name="Shape 106"/>
            <p:cNvSpPr/>
            <p:nvPr/>
          </p:nvSpPr>
          <p:spPr>
            <a:xfrm>
              <a:off x="444140" y="102405"/>
              <a:ext cx="51300"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7" name="Shape 107"/>
            <p:cNvSpPr/>
            <p:nvPr/>
          </p:nvSpPr>
          <p:spPr>
            <a:xfrm>
              <a:off x="495438" y="102405"/>
              <a:ext cx="51109" cy="16974"/>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8" name="Shape 108"/>
            <p:cNvSpPr/>
            <p:nvPr/>
          </p:nvSpPr>
          <p:spPr>
            <a:xfrm>
              <a:off x="455581" y="136541"/>
              <a:ext cx="79715" cy="171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09" name="Shape 109"/>
            <p:cNvSpPr/>
            <p:nvPr/>
          </p:nvSpPr>
          <p:spPr>
            <a:xfrm>
              <a:off x="392841"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0" name="Shape 110"/>
            <p:cNvSpPr/>
            <p:nvPr/>
          </p:nvSpPr>
          <p:spPr>
            <a:xfrm>
              <a:off x="546545"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1" name="Shape 111"/>
            <p:cNvSpPr/>
            <p:nvPr/>
          </p:nvSpPr>
          <p:spPr>
            <a:xfrm>
              <a:off x="392841"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2" name="Shape 112"/>
            <p:cNvSpPr/>
            <p:nvPr/>
          </p:nvSpPr>
          <p:spPr>
            <a:xfrm>
              <a:off x="546545"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3" name="Shape 113"/>
            <p:cNvSpPr/>
            <p:nvPr/>
          </p:nvSpPr>
          <p:spPr>
            <a:xfrm>
              <a:off x="392841"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4" name="Shape 114"/>
            <p:cNvSpPr/>
            <p:nvPr/>
          </p:nvSpPr>
          <p:spPr>
            <a:xfrm>
              <a:off x="546545"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5" name="Shape 115"/>
            <p:cNvSpPr/>
            <p:nvPr/>
          </p:nvSpPr>
          <p:spPr>
            <a:xfrm>
              <a:off x="358706" y="205002"/>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6" name="Shape 116"/>
            <p:cNvSpPr/>
            <p:nvPr/>
          </p:nvSpPr>
          <p:spPr>
            <a:xfrm>
              <a:off x="358706" y="239137"/>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7" name="Shape 117"/>
            <p:cNvSpPr/>
            <p:nvPr/>
          </p:nvSpPr>
          <p:spPr>
            <a:xfrm>
              <a:off x="170866"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8" name="Shape 118"/>
            <p:cNvSpPr/>
            <p:nvPr/>
          </p:nvSpPr>
          <p:spPr>
            <a:xfrm>
              <a:off x="170866" y="68270"/>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19" name="Shape 119"/>
            <p:cNvSpPr/>
            <p:nvPr/>
          </p:nvSpPr>
          <p:spPr>
            <a:xfrm>
              <a:off x="34135" y="170867"/>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0" name="Shape 120"/>
            <p:cNvSpPr/>
            <p:nvPr/>
          </p:nvSpPr>
          <p:spPr>
            <a:xfrm>
              <a:off x="34135" y="136541"/>
              <a:ext cx="5130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1" name="Shape 121"/>
            <p:cNvSpPr/>
            <p:nvPr/>
          </p:nvSpPr>
          <p:spPr>
            <a:xfrm>
              <a:off x="34135" y="102405"/>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2" name="Shape 122"/>
            <p:cNvSpPr/>
            <p:nvPr/>
          </p:nvSpPr>
          <p:spPr>
            <a:xfrm>
              <a:off x="34135" y="68270"/>
              <a:ext cx="5130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3" name="Shape 123"/>
            <p:cNvSpPr/>
            <p:nvPr/>
          </p:nvSpPr>
          <p:spPr>
            <a:xfrm>
              <a:off x="-1" y="205002"/>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4" name="Shape 124"/>
            <p:cNvSpPr/>
            <p:nvPr/>
          </p:nvSpPr>
          <p:spPr>
            <a:xfrm>
              <a:off x="-1" y="239137"/>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5" name="Shape 125"/>
            <p:cNvSpPr/>
            <p:nvPr/>
          </p:nvSpPr>
          <p:spPr>
            <a:xfrm>
              <a:off x="-1" y="0"/>
              <a:ext cx="119570" cy="1716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6" name="Shape 126"/>
            <p:cNvSpPr/>
            <p:nvPr/>
          </p:nvSpPr>
          <p:spPr>
            <a:xfrm>
              <a:off x="-1" y="34135"/>
              <a:ext cx="119570"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7" name="Shape 127"/>
            <p:cNvSpPr/>
            <p:nvPr/>
          </p:nvSpPr>
          <p:spPr>
            <a:xfrm>
              <a:off x="358706" y="0"/>
              <a:ext cx="102598" cy="1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8" name="Shape 128"/>
            <p:cNvSpPr/>
            <p:nvPr/>
          </p:nvSpPr>
          <p:spPr>
            <a:xfrm>
              <a:off x="358706" y="34135"/>
              <a:ext cx="113850"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29" name="Shape 129"/>
            <p:cNvSpPr/>
            <p:nvPr/>
          </p:nvSpPr>
          <p:spPr>
            <a:xfrm>
              <a:off x="529573" y="0"/>
              <a:ext cx="102408" cy="17164"/>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0" name="Shape 130"/>
            <p:cNvSpPr/>
            <p:nvPr/>
          </p:nvSpPr>
          <p:spPr>
            <a:xfrm>
              <a:off x="518322" y="34135"/>
              <a:ext cx="113658" cy="16974"/>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1" name="Shape 131"/>
            <p:cNvSpPr/>
            <p:nvPr/>
          </p:nvSpPr>
          <p:spPr>
            <a:xfrm>
              <a:off x="546545" y="205002"/>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2" name="Shape 132"/>
            <p:cNvSpPr/>
            <p:nvPr/>
          </p:nvSpPr>
          <p:spPr>
            <a:xfrm>
              <a:off x="546545" y="239137"/>
              <a:ext cx="85435" cy="16974"/>
            </a:xfrm>
            <a:prstGeom prst="rect">
              <a:avLst/>
            </a:pr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3" name="Shape 133"/>
            <p:cNvSpPr/>
            <p:nvPr/>
          </p:nvSpPr>
          <p:spPr>
            <a:xfrm>
              <a:off x="488992" y="239137"/>
              <a:ext cx="12702" cy="16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4" name="Shape 134"/>
            <p:cNvSpPr/>
            <p:nvPr/>
          </p:nvSpPr>
          <p:spPr>
            <a:xfrm>
              <a:off x="478275" y="205002"/>
              <a:ext cx="3413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5" name="Shape 135"/>
            <p:cNvSpPr/>
            <p:nvPr/>
          </p:nvSpPr>
          <p:spPr>
            <a:xfrm>
              <a:off x="466833" y="170867"/>
              <a:ext cx="57021"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6" name="Shape 136"/>
            <p:cNvSpPr/>
            <p:nvPr/>
          </p:nvSpPr>
          <p:spPr>
            <a:xfrm>
              <a:off x="170866" y="136541"/>
              <a:ext cx="161526" cy="171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7" name="Shape 137"/>
            <p:cNvSpPr/>
            <p:nvPr/>
          </p:nvSpPr>
          <p:spPr>
            <a:xfrm>
              <a:off x="273272" y="170867"/>
              <a:ext cx="68273"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8" name="Shape 138"/>
            <p:cNvSpPr/>
            <p:nvPr/>
          </p:nvSpPr>
          <p:spPr>
            <a:xfrm>
              <a:off x="136540" y="205002"/>
              <a:ext cx="20290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39" name="Shape 139"/>
            <p:cNvSpPr/>
            <p:nvPr/>
          </p:nvSpPr>
          <p:spPr>
            <a:xfrm>
              <a:off x="136540" y="239137"/>
              <a:ext cx="182121" cy="16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40" name="Shape 140"/>
            <p:cNvSpPr/>
            <p:nvPr/>
          </p:nvSpPr>
          <p:spPr>
            <a:xfrm>
              <a:off x="170866" y="102405"/>
              <a:ext cx="161526"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41" name="Shape 141"/>
            <p:cNvSpPr/>
            <p:nvPr/>
          </p:nvSpPr>
          <p:spPr>
            <a:xfrm>
              <a:off x="273272" y="68270"/>
              <a:ext cx="68273"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42" name="Shape 142"/>
            <p:cNvSpPr/>
            <p:nvPr/>
          </p:nvSpPr>
          <p:spPr>
            <a:xfrm>
              <a:off x="136540" y="0"/>
              <a:ext cx="182121" cy="1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sp>
          <p:nvSpPr>
            <p:cNvPr id="143" name="Shape 143"/>
            <p:cNvSpPr/>
            <p:nvPr/>
          </p:nvSpPr>
          <p:spPr>
            <a:xfrm>
              <a:off x="136540" y="34135"/>
              <a:ext cx="202907" cy="16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1D3649"/>
            </a:solidFill>
            <a:ln w="12700" cap="flat">
              <a:noFill/>
              <a:miter lim="400000"/>
            </a:ln>
            <a:effectLst/>
          </p:spPr>
          <p:txBody>
            <a:bodyPr wrap="square" lIns="45718" tIns="45718" rIns="45718" bIns="45718" numCol="1" anchor="t">
              <a:noAutofit/>
            </a:bodyPr>
            <a:lstStyle/>
            <a:p>
              <a:pPr>
                <a:defRPr b="0">
                  <a:solidFill>
                    <a:srgbClr val="6D7777"/>
                  </a:solidFill>
                  <a:latin typeface="Arial"/>
                  <a:ea typeface="Arial"/>
                  <a:cs typeface="Arial"/>
                  <a:sym typeface="Arial"/>
                </a:defRPr>
              </a:pPr>
              <a:endParaRPr/>
            </a:p>
          </p:txBody>
        </p:sp>
      </p:grpSp>
      <p:sp>
        <p:nvSpPr>
          <p:cNvPr id="145" name="Shape 145"/>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2015 IBM Corporation</a:t>
            </a:r>
          </a:p>
        </p:txBody>
      </p:sp>
      <p:sp>
        <p:nvSpPr>
          <p:cNvPr id="146" name="Shape 146"/>
          <p:cNvSpPr>
            <a:spLocks noGrp="1"/>
          </p:cNvSpPr>
          <p:nvPr>
            <p:ph type="body" sz="quarter" idx="1"/>
          </p:nvPr>
        </p:nvSpPr>
        <p:spPr>
          <a:xfrm>
            <a:off x="597693" y="1771157"/>
            <a:ext cx="3974308" cy="307778"/>
          </a:xfrm>
          <a:prstGeom prst="rect">
            <a:avLst/>
          </a:prstGeom>
        </p:spPr>
        <p:txBody>
          <a:bodyPr/>
          <a:lstStyle>
            <a:lvl1pPr marL="0" indent="0">
              <a:spcBef>
                <a:spcPts val="0"/>
              </a:spcBef>
              <a:buSzTx/>
              <a:buFontTx/>
              <a:buNone/>
              <a:defRPr sz="2000">
                <a:solidFill>
                  <a:srgbClr val="FFFFFF"/>
                </a:solidFill>
                <a:latin typeface="Arial"/>
                <a:ea typeface="Arial"/>
                <a:cs typeface="Arial"/>
                <a:sym typeface="Arial"/>
              </a:defRPr>
            </a:lvl1pPr>
            <a:lvl2pPr marL="0" indent="0">
              <a:spcBef>
                <a:spcPts val="0"/>
              </a:spcBef>
              <a:buSzTx/>
              <a:buFontTx/>
              <a:buNone/>
              <a:defRPr sz="2000">
                <a:solidFill>
                  <a:srgbClr val="FFFFFF"/>
                </a:solidFill>
                <a:latin typeface="Arial"/>
                <a:ea typeface="Arial"/>
                <a:cs typeface="Arial"/>
                <a:sym typeface="Arial"/>
              </a:defRPr>
            </a:lvl2pPr>
            <a:lvl3pPr marL="0" indent="0">
              <a:spcBef>
                <a:spcPts val="0"/>
              </a:spcBef>
              <a:buSzTx/>
              <a:buFontTx/>
              <a:buNone/>
              <a:defRPr sz="2000">
                <a:solidFill>
                  <a:srgbClr val="FFFFFF"/>
                </a:solidFill>
                <a:latin typeface="Arial"/>
                <a:ea typeface="Arial"/>
                <a:cs typeface="Arial"/>
                <a:sym typeface="Arial"/>
              </a:defRPr>
            </a:lvl3pPr>
            <a:lvl4pPr marL="0" indent="0">
              <a:spcBef>
                <a:spcPts val="0"/>
              </a:spcBef>
              <a:buSzTx/>
              <a:buFontTx/>
              <a:buNone/>
              <a:defRPr sz="2000">
                <a:solidFill>
                  <a:srgbClr val="FFFFFF"/>
                </a:solidFill>
                <a:latin typeface="Arial"/>
                <a:ea typeface="Arial"/>
                <a:cs typeface="Arial"/>
                <a:sym typeface="Arial"/>
              </a:defRPr>
            </a:lvl4pPr>
            <a:lvl5pPr marL="0" indent="0">
              <a:spcBef>
                <a:spcPts val="0"/>
              </a:spcBef>
              <a:buSzTx/>
              <a:buFontTx/>
              <a:buNone/>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7" name="Shape 147"/>
          <p:cNvSpPr>
            <a:spLocks noGrp="1"/>
          </p:cNvSpPr>
          <p:nvPr>
            <p:ph type="title"/>
          </p:nvPr>
        </p:nvSpPr>
        <p:spPr>
          <a:xfrm>
            <a:off x="592931" y="595409"/>
            <a:ext cx="3962403" cy="777138"/>
          </a:xfrm>
          <a:prstGeom prst="rect">
            <a:avLst/>
          </a:prstGeom>
        </p:spPr>
        <p:txBody>
          <a:bodyPr/>
          <a:lstStyle>
            <a:lvl1pPr>
              <a:lnSpc>
                <a:spcPts val="3000"/>
              </a:lnSpc>
              <a:defRPr sz="2800">
                <a:solidFill>
                  <a:srgbClr val="FFFFFF"/>
                </a:solidFill>
              </a:defRPr>
            </a:lvl1pPr>
          </a:lstStyle>
          <a:p>
            <a:r>
              <a:t>Title Text</a:t>
            </a:r>
          </a:p>
        </p:txBody>
      </p:sp>
      <p:sp>
        <p:nvSpPr>
          <p:cNvPr id="148" name="Shape 148"/>
          <p:cNvSpPr>
            <a:spLocks noGrp="1"/>
          </p:cNvSpPr>
          <p:nvPr>
            <p:ph type="sldNum" sz="quarter" idx="2"/>
          </p:nvPr>
        </p:nvSpPr>
        <p:spPr>
          <a:xfrm>
            <a:off x="6279546" y="4635136"/>
            <a:ext cx="273654" cy="264253"/>
          </a:xfrm>
          <a:prstGeom prst="rect">
            <a:avLst/>
          </a:prstGeom>
        </p:spPr>
        <p:txBody>
          <a:bodyPr anchor="ctr"/>
          <a:lstStyle>
            <a:lvl1pPr algn="r">
              <a:defRPr sz="1200" b="1">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ivider-Dark">
    <p:bg>
      <p:bgPr>
        <a:solidFill>
          <a:srgbClr val="1D3649"/>
        </a:solidFill>
        <a:effectLst/>
      </p:bgPr>
    </p:bg>
    <p:spTree>
      <p:nvGrpSpPr>
        <p:cNvPr id="1" name=""/>
        <p:cNvGrpSpPr/>
        <p:nvPr/>
      </p:nvGrpSpPr>
      <p:grpSpPr>
        <a:xfrm>
          <a:off x="0" y="0"/>
          <a:ext cx="0" cy="0"/>
          <a:chOff x="0" y="0"/>
          <a:chExt cx="0" cy="0"/>
        </a:xfrm>
      </p:grpSpPr>
      <p:pic>
        <p:nvPicPr>
          <p:cNvPr id="155" name="image1.png"/>
          <p:cNvPicPr>
            <a:picLocks noChangeAspect="1"/>
          </p:cNvPicPr>
          <p:nvPr/>
        </p:nvPicPr>
        <p:blipFill>
          <a:blip r:embed="rId2">
            <a:extLst/>
          </a:blip>
          <a:stretch>
            <a:fillRect/>
          </a:stretch>
        </p:blipFill>
        <p:spPr>
          <a:xfrm>
            <a:off x="4343400" y="0"/>
            <a:ext cx="4800600" cy="5145088"/>
          </a:xfrm>
          <a:prstGeom prst="rect">
            <a:avLst/>
          </a:prstGeom>
          <a:ln w="12700">
            <a:miter lim="400000"/>
          </a:ln>
        </p:spPr>
      </p:pic>
      <p:sp>
        <p:nvSpPr>
          <p:cNvPr id="156" name="Shape 156"/>
          <p:cNvSpPr/>
          <p:nvPr/>
        </p:nvSpPr>
        <p:spPr>
          <a:xfrm>
            <a:off x="2590800" y="4867275"/>
            <a:ext cx="19685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Page</a:t>
            </a:r>
          </a:p>
        </p:txBody>
      </p:sp>
      <p:sp>
        <p:nvSpPr>
          <p:cNvPr id="157" name="Shape 157"/>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2016 IBM Corporation</a:t>
            </a:r>
          </a:p>
        </p:txBody>
      </p:sp>
      <p:sp>
        <p:nvSpPr>
          <p:cNvPr id="158" name="Shape 158"/>
          <p:cNvSpPr>
            <a:spLocks noGrp="1"/>
          </p:cNvSpPr>
          <p:nvPr>
            <p:ph type="title"/>
          </p:nvPr>
        </p:nvSpPr>
        <p:spPr>
          <a:xfrm>
            <a:off x="592931" y="595407"/>
            <a:ext cx="3962403" cy="777138"/>
          </a:xfrm>
          <a:prstGeom prst="rect">
            <a:avLst/>
          </a:prstGeom>
        </p:spPr>
        <p:txBody>
          <a:bodyPr/>
          <a:lstStyle>
            <a:lvl1pPr>
              <a:lnSpc>
                <a:spcPts val="3000"/>
              </a:lnSpc>
              <a:defRPr sz="2800">
                <a:solidFill>
                  <a:srgbClr val="FFFFFF"/>
                </a:solidFill>
              </a:defRPr>
            </a:lvl1pPr>
          </a:lstStyle>
          <a:p>
            <a:r>
              <a:t>Title Text</a:t>
            </a:r>
          </a:p>
        </p:txBody>
      </p:sp>
      <p:sp>
        <p:nvSpPr>
          <p:cNvPr id="159" name="Shape 159"/>
          <p:cNvSpPr>
            <a:spLocks noGrp="1"/>
          </p:cNvSpPr>
          <p:nvPr>
            <p:ph type="body" sz="quarter" idx="1"/>
          </p:nvPr>
        </p:nvSpPr>
        <p:spPr>
          <a:xfrm>
            <a:off x="597695" y="1770533"/>
            <a:ext cx="3968752" cy="307779"/>
          </a:xfrm>
          <a:prstGeom prst="rect">
            <a:avLst/>
          </a:prstGeom>
        </p:spPr>
        <p:txBody>
          <a:bodyPr/>
          <a:lstStyle>
            <a:lvl1pPr marL="0" indent="0">
              <a:buSzTx/>
              <a:buFontTx/>
              <a:buNone/>
              <a:defRPr sz="2000">
                <a:solidFill>
                  <a:srgbClr val="5596E6"/>
                </a:solidFill>
                <a:latin typeface="Arial"/>
                <a:ea typeface="Arial"/>
                <a:cs typeface="Arial"/>
                <a:sym typeface="Arial"/>
              </a:defRPr>
            </a:lvl1pPr>
            <a:lvl2pPr marL="0" indent="0">
              <a:buSzTx/>
              <a:buFontTx/>
              <a:buNone/>
              <a:defRPr sz="2000">
                <a:solidFill>
                  <a:srgbClr val="5596E6"/>
                </a:solidFill>
                <a:latin typeface="Arial"/>
                <a:ea typeface="Arial"/>
                <a:cs typeface="Arial"/>
                <a:sym typeface="Arial"/>
              </a:defRPr>
            </a:lvl2pPr>
            <a:lvl3pPr marL="0" indent="0">
              <a:buSzTx/>
              <a:buFontTx/>
              <a:buNone/>
              <a:defRPr sz="2000">
                <a:solidFill>
                  <a:srgbClr val="5596E6"/>
                </a:solidFill>
                <a:latin typeface="Arial"/>
                <a:ea typeface="Arial"/>
                <a:cs typeface="Arial"/>
                <a:sym typeface="Arial"/>
              </a:defRPr>
            </a:lvl3pPr>
            <a:lvl4pPr marL="0" indent="0">
              <a:buSzTx/>
              <a:buFontTx/>
              <a:buNone/>
              <a:defRPr sz="2000">
                <a:solidFill>
                  <a:srgbClr val="5596E6"/>
                </a:solidFill>
                <a:latin typeface="Arial"/>
                <a:ea typeface="Arial"/>
                <a:cs typeface="Arial"/>
                <a:sym typeface="Arial"/>
              </a:defRPr>
            </a:lvl4pPr>
            <a:lvl5pPr marL="0" indent="0">
              <a:buSzTx/>
              <a:buFontTx/>
              <a:buNone/>
              <a:defRPr sz="2000">
                <a:solidFill>
                  <a:srgbClr val="5596E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0" name="Shape 160"/>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8 pt Title and Content">
    <p:bg>
      <p:bgPr>
        <a:solidFill>
          <a:srgbClr val="1D3649"/>
        </a:solidFill>
        <a:effectLst/>
      </p:bgPr>
    </p:bg>
    <p:spTree>
      <p:nvGrpSpPr>
        <p:cNvPr id="1" name=""/>
        <p:cNvGrpSpPr/>
        <p:nvPr/>
      </p:nvGrpSpPr>
      <p:grpSpPr>
        <a:xfrm>
          <a:off x="0" y="0"/>
          <a:ext cx="0" cy="0"/>
          <a:chOff x="0" y="0"/>
          <a:chExt cx="0" cy="0"/>
        </a:xfrm>
      </p:grpSpPr>
      <p:sp>
        <p:nvSpPr>
          <p:cNvPr id="167" name="Shape 167"/>
          <p:cNvSpPr/>
          <p:nvPr/>
        </p:nvSpPr>
        <p:spPr>
          <a:xfrm>
            <a:off x="2590800" y="4867275"/>
            <a:ext cx="19685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Page</a:t>
            </a:r>
          </a:p>
        </p:txBody>
      </p:sp>
      <p:sp>
        <p:nvSpPr>
          <p:cNvPr id="168" name="Shape 168"/>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2016 IBM Corporation</a:t>
            </a:r>
          </a:p>
        </p:txBody>
      </p:sp>
      <p:sp>
        <p:nvSpPr>
          <p:cNvPr id="169" name="Shape 169"/>
          <p:cNvSpPr>
            <a:spLocks noGrp="1"/>
          </p:cNvSpPr>
          <p:nvPr>
            <p:ph type="title"/>
          </p:nvPr>
        </p:nvSpPr>
        <p:spPr>
          <a:xfrm>
            <a:off x="592931" y="594891"/>
            <a:ext cx="3962403" cy="777138"/>
          </a:xfrm>
          <a:prstGeom prst="rect">
            <a:avLst/>
          </a:prstGeom>
        </p:spPr>
        <p:txBody>
          <a:bodyPr/>
          <a:lstStyle>
            <a:lvl1pPr>
              <a:lnSpc>
                <a:spcPts val="3000"/>
              </a:lnSpc>
              <a:defRPr sz="2800">
                <a:solidFill>
                  <a:srgbClr val="FFFFFF"/>
                </a:solidFill>
              </a:defRPr>
            </a:lvl1pPr>
          </a:lstStyle>
          <a:p>
            <a:r>
              <a:t>Title Text</a:t>
            </a:r>
          </a:p>
        </p:txBody>
      </p:sp>
      <p:sp>
        <p:nvSpPr>
          <p:cNvPr id="170" name="Shape 170"/>
          <p:cNvSpPr>
            <a:spLocks noGrp="1"/>
          </p:cNvSpPr>
          <p:nvPr>
            <p:ph type="body" sz="quarter" idx="1"/>
          </p:nvPr>
        </p:nvSpPr>
        <p:spPr>
          <a:xfrm>
            <a:off x="4951412" y="594322"/>
            <a:ext cx="3582988" cy="1760485"/>
          </a:xfrm>
          <a:prstGeom prst="rect">
            <a:avLst/>
          </a:prstGeom>
        </p:spPr>
        <p:txBody>
          <a:bodyPr/>
          <a:lstStyle>
            <a:lvl1pPr marL="228600" indent="-228600">
              <a:spcBef>
                <a:spcPts val="1800"/>
              </a:spcBef>
              <a:defRPr sz="2000">
                <a:solidFill>
                  <a:srgbClr val="FFFFFF"/>
                </a:solidFill>
                <a:latin typeface="Arial"/>
                <a:ea typeface="Arial"/>
                <a:cs typeface="Arial"/>
                <a:sym typeface="Arial"/>
              </a:defRPr>
            </a:lvl1pPr>
            <a:lvl2pPr marL="654578" indent="-306916">
              <a:spcBef>
                <a:spcPts val="1800"/>
              </a:spcBef>
              <a:defRPr sz="2000">
                <a:solidFill>
                  <a:srgbClr val="FFFFFF"/>
                </a:solidFill>
                <a:latin typeface="Arial"/>
                <a:ea typeface="Arial"/>
                <a:cs typeface="Arial"/>
                <a:sym typeface="Arial"/>
              </a:defRPr>
            </a:lvl2pPr>
            <a:lvl3pPr marL="987028" indent="-363141">
              <a:spcBef>
                <a:spcPts val="1800"/>
              </a:spcBef>
              <a:defRPr sz="2000">
                <a:solidFill>
                  <a:srgbClr val="FFFFFF"/>
                </a:solidFill>
                <a:latin typeface="Arial"/>
                <a:ea typeface="Arial"/>
                <a:cs typeface="Arial"/>
                <a:sym typeface="Arial"/>
              </a:defRPr>
            </a:lvl3pPr>
            <a:lvl4pPr marL="1245507" indent="-331107">
              <a:spcBef>
                <a:spcPts val="1800"/>
              </a:spcBef>
              <a:defRPr sz="2000">
                <a:solidFill>
                  <a:srgbClr val="FFFFFF"/>
                </a:solidFill>
                <a:latin typeface="Arial"/>
                <a:ea typeface="Arial"/>
                <a:cs typeface="Arial"/>
                <a:sym typeface="Arial"/>
              </a:defRPr>
            </a:lvl4pPr>
            <a:lvl5pPr marL="1479550" indent="-333375">
              <a:spcBef>
                <a:spcPts val="1800"/>
              </a:spcBef>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1" name="Shape 171"/>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1D3649"/>
        </a:solidFill>
        <a:effectLst/>
      </p:bgPr>
    </p:bg>
    <p:spTree>
      <p:nvGrpSpPr>
        <p:cNvPr id="1" name=""/>
        <p:cNvGrpSpPr/>
        <p:nvPr/>
      </p:nvGrpSpPr>
      <p:grpSpPr>
        <a:xfrm>
          <a:off x="0" y="0"/>
          <a:ext cx="0" cy="0"/>
          <a:chOff x="0" y="0"/>
          <a:chExt cx="0" cy="0"/>
        </a:xfrm>
      </p:grpSpPr>
      <p:sp>
        <p:nvSpPr>
          <p:cNvPr id="178" name="Shape 178"/>
          <p:cNvSpPr/>
          <p:nvPr/>
        </p:nvSpPr>
        <p:spPr>
          <a:xfrm>
            <a:off x="2590800" y="4867275"/>
            <a:ext cx="19685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Page</a:t>
            </a:r>
          </a:p>
        </p:txBody>
      </p:sp>
      <p:sp>
        <p:nvSpPr>
          <p:cNvPr id="179" name="Shape 179"/>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FFFFFF"/>
                </a:solidFill>
                <a:latin typeface="Arial"/>
                <a:ea typeface="Arial"/>
                <a:cs typeface="Arial"/>
                <a:sym typeface="Arial"/>
              </a:defRPr>
            </a:lvl1pPr>
          </a:lstStyle>
          <a:p>
            <a:r>
              <a:t>© 2016 IBM Corporation</a:t>
            </a:r>
          </a:p>
        </p:txBody>
      </p:sp>
      <p:sp>
        <p:nvSpPr>
          <p:cNvPr id="180" name="Shape 180"/>
          <p:cNvSpPr>
            <a:spLocks noGrp="1"/>
          </p:cNvSpPr>
          <p:nvPr>
            <p:ph type="title"/>
          </p:nvPr>
        </p:nvSpPr>
        <p:spPr>
          <a:xfrm>
            <a:off x="593216" y="594548"/>
            <a:ext cx="3962402" cy="1090044"/>
          </a:xfrm>
          <a:prstGeom prst="rect">
            <a:avLst/>
          </a:prstGeom>
        </p:spPr>
        <p:txBody>
          <a:bodyPr/>
          <a:lstStyle>
            <a:lvl1pPr>
              <a:lnSpc>
                <a:spcPts val="4200"/>
              </a:lnSpc>
              <a:defRPr sz="4000">
                <a:solidFill>
                  <a:srgbClr val="FFFFFF"/>
                </a:solidFill>
              </a:defRPr>
            </a:lvl1pPr>
          </a:lstStyle>
          <a:p>
            <a:r>
              <a:t>Title Text</a:t>
            </a:r>
          </a:p>
        </p:txBody>
      </p:sp>
      <p:sp>
        <p:nvSpPr>
          <p:cNvPr id="181" name="Shape 181"/>
          <p:cNvSpPr>
            <a:spLocks noGrp="1"/>
          </p:cNvSpPr>
          <p:nvPr>
            <p:ph type="body" sz="quarter" idx="1"/>
          </p:nvPr>
        </p:nvSpPr>
        <p:spPr>
          <a:xfrm>
            <a:off x="4958839" y="599142"/>
            <a:ext cx="3657602" cy="1443474"/>
          </a:xfrm>
          <a:prstGeom prst="rect">
            <a:avLst/>
          </a:prstGeom>
        </p:spPr>
        <p:txBody>
          <a:bodyPr/>
          <a:lstStyle>
            <a:lvl1pPr marL="228600" indent="-228600">
              <a:spcBef>
                <a:spcPts val="1800"/>
              </a:spcBef>
              <a:defRPr sz="2000">
                <a:solidFill>
                  <a:srgbClr val="FFFFFF"/>
                </a:solidFill>
                <a:latin typeface="Arial"/>
                <a:ea typeface="Arial"/>
                <a:cs typeface="Arial"/>
                <a:sym typeface="Arial"/>
              </a:defRPr>
            </a:lvl1pPr>
            <a:lvl2pPr marL="291703" indent="-291703">
              <a:spcBef>
                <a:spcPts val="1800"/>
              </a:spcBef>
              <a:buChar char="–"/>
              <a:defRPr sz="2000">
                <a:solidFill>
                  <a:srgbClr val="FFFFFF"/>
                </a:solidFill>
                <a:latin typeface="Arial"/>
                <a:ea typeface="Arial"/>
                <a:cs typeface="Arial"/>
                <a:sym typeface="Arial"/>
              </a:defRPr>
            </a:lvl2pPr>
            <a:lvl3pPr marL="987028" indent="-363141">
              <a:spcBef>
                <a:spcPts val="1800"/>
              </a:spcBef>
              <a:defRPr sz="2000">
                <a:solidFill>
                  <a:srgbClr val="FFFFFF"/>
                </a:solidFill>
                <a:latin typeface="Arial"/>
                <a:ea typeface="Arial"/>
                <a:cs typeface="Arial"/>
                <a:sym typeface="Arial"/>
              </a:defRPr>
            </a:lvl3pPr>
            <a:lvl4pPr marL="1245507" indent="-331107">
              <a:spcBef>
                <a:spcPts val="1800"/>
              </a:spcBef>
              <a:defRPr sz="2000">
                <a:solidFill>
                  <a:srgbClr val="FFFFFF"/>
                </a:solidFill>
                <a:latin typeface="Arial"/>
                <a:ea typeface="Arial"/>
                <a:cs typeface="Arial"/>
                <a:sym typeface="Arial"/>
              </a:defRPr>
            </a:lvl4pPr>
            <a:lvl5pPr marL="1479550" indent="-333375">
              <a:spcBef>
                <a:spcPts val="1800"/>
              </a:spcBef>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Graphic slide">
    <p:spTree>
      <p:nvGrpSpPr>
        <p:cNvPr id="1" name=""/>
        <p:cNvGrpSpPr/>
        <p:nvPr/>
      </p:nvGrpSpPr>
      <p:grpSpPr>
        <a:xfrm>
          <a:off x="0" y="0"/>
          <a:ext cx="0" cy="0"/>
          <a:chOff x="0" y="0"/>
          <a:chExt cx="0" cy="0"/>
        </a:xfrm>
      </p:grpSpPr>
      <p:sp>
        <p:nvSpPr>
          <p:cNvPr id="189" name="Shape 189"/>
          <p:cNvSpPr/>
          <p:nvPr/>
        </p:nvSpPr>
        <p:spPr>
          <a:xfrm>
            <a:off x="2590800" y="4867275"/>
            <a:ext cx="19685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5A5A5A"/>
                </a:solidFill>
                <a:latin typeface="Arial"/>
                <a:ea typeface="Arial"/>
                <a:cs typeface="Arial"/>
                <a:sym typeface="Arial"/>
              </a:defRPr>
            </a:lvl1pPr>
          </a:lstStyle>
          <a:p>
            <a:r>
              <a:t>Page</a:t>
            </a:r>
          </a:p>
        </p:txBody>
      </p:sp>
      <p:sp>
        <p:nvSpPr>
          <p:cNvPr id="190" name="Shape 190"/>
          <p:cNvSpPr/>
          <p:nvPr/>
        </p:nvSpPr>
        <p:spPr>
          <a:xfrm>
            <a:off x="612775" y="4867275"/>
            <a:ext cx="1192213"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b="0">
                <a:solidFill>
                  <a:srgbClr val="5A5A5A"/>
                </a:solidFill>
                <a:latin typeface="Arial"/>
                <a:ea typeface="Arial"/>
                <a:cs typeface="Arial"/>
                <a:sym typeface="Arial"/>
              </a:defRPr>
            </a:lvl1pPr>
          </a:lstStyle>
          <a:p>
            <a:r>
              <a:t>© 2016 IBM Corporation</a:t>
            </a:r>
          </a:p>
        </p:txBody>
      </p:sp>
      <p:sp>
        <p:nvSpPr>
          <p:cNvPr id="191" name="Shape 191"/>
          <p:cNvSpPr>
            <a:spLocks noGrp="1"/>
          </p:cNvSpPr>
          <p:nvPr>
            <p:ph type="title"/>
          </p:nvPr>
        </p:nvSpPr>
        <p:spPr>
          <a:xfrm>
            <a:off x="592931" y="596555"/>
            <a:ext cx="3962403" cy="392417"/>
          </a:xfrm>
          <a:prstGeom prst="rect">
            <a:avLst/>
          </a:prstGeom>
        </p:spPr>
        <p:txBody>
          <a:bodyPr/>
          <a:lstStyle>
            <a:lvl1pPr>
              <a:lnSpc>
                <a:spcPts val="3000"/>
              </a:lnSpc>
              <a:defRPr sz="2800">
                <a:solidFill>
                  <a:srgbClr val="5596E6"/>
                </a:solidFill>
              </a:defRPr>
            </a:lvl1pPr>
          </a:lstStyle>
          <a:p>
            <a:r>
              <a:t>Title Text</a:t>
            </a:r>
          </a:p>
        </p:txBody>
      </p:sp>
      <p:sp>
        <p:nvSpPr>
          <p:cNvPr id="192" name="Shape 192"/>
          <p:cNvSpPr>
            <a:spLocks noGrp="1"/>
          </p:cNvSpPr>
          <p:nvPr>
            <p:ph type="sldNum" sz="quarter" idx="2"/>
          </p:nvPr>
        </p:nvSpPr>
        <p:spPr>
          <a:xfrm>
            <a:off x="2792413" y="4867275"/>
            <a:ext cx="127001" cy="127000"/>
          </a:xfrm>
          <a:prstGeom prst="rect">
            <a:avLst/>
          </a:prstGeom>
        </p:spPr>
        <p:txBody>
          <a:bodyPr lIns="0" tIns="0" rIns="0" bIns="0"/>
          <a:lstStyle>
            <a:lvl1pPr>
              <a:defRPr sz="600">
                <a:solidFill>
                  <a:srgbClr val="5A5A5A"/>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158750"/>
            <a:ext cx="9144000" cy="0"/>
          </a:xfrm>
          <a:prstGeom prst="line">
            <a:avLst/>
          </a:prstGeom>
          <a:ln w="38100">
            <a:solidFill>
              <a:srgbClr val="4C4D53"/>
            </a:solidFill>
          </a:ln>
        </p:spPr>
        <p:txBody>
          <a:bodyPr lIns="45718" tIns="45718" rIns="45718" bIns="45718"/>
          <a:lstStyle/>
          <a:p>
            <a:endParaRPr/>
          </a:p>
        </p:txBody>
      </p:sp>
      <p:sp>
        <p:nvSpPr>
          <p:cNvPr id="3" name="Shape 3"/>
          <p:cNvSpPr>
            <a:spLocks noGrp="1"/>
          </p:cNvSpPr>
          <p:nvPr>
            <p:ph type="title"/>
          </p:nvPr>
        </p:nvSpPr>
        <p:spPr>
          <a:xfrm>
            <a:off x="375018" y="205978"/>
            <a:ext cx="8229601" cy="85725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Title Text</a:t>
            </a:r>
          </a:p>
        </p:txBody>
      </p:sp>
      <p:sp>
        <p:nvSpPr>
          <p:cNvPr id="4" name="Shape 4"/>
          <p:cNvSpPr>
            <a:spLocks noGrp="1"/>
          </p:cNvSpPr>
          <p:nvPr>
            <p:ph type="body" idx="1"/>
          </p:nvPr>
        </p:nvSpPr>
        <p:spPr>
          <a:xfrm>
            <a:off x="375018" y="1200150"/>
            <a:ext cx="8229601" cy="339447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8374063" y="4845050"/>
            <a:ext cx="217149" cy="202415"/>
          </a:xfrm>
          <a:prstGeom prst="rect">
            <a:avLst/>
          </a:prstGeom>
          <a:ln w="12700">
            <a:miter lim="400000"/>
          </a:ln>
        </p:spPr>
        <p:txBody>
          <a:bodyPr wrap="none" lIns="45718" tIns="45718" rIns="45718" bIns="45718">
            <a:spAutoFit/>
          </a:bodyPr>
          <a:lstStyle>
            <a:lvl1pPr>
              <a:defRPr sz="800" b="0">
                <a:solidFill>
                  <a:srgbClr val="7F7F7F"/>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transition spd="med"/>
  <p:txStyles>
    <p:titleStyle>
      <a:lvl1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5E5F64"/>
          </a:solidFill>
          <a:uFillTx/>
          <a:latin typeface="Arial"/>
          <a:ea typeface="Arial"/>
          <a:cs typeface="Arial"/>
          <a:sym typeface="Arial"/>
        </a:defRPr>
      </a:lvl9pPr>
    </p:titleStyle>
    <p:bodyStyle>
      <a:lvl1pPr marL="171450" marR="0" indent="-171450"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1pPr>
      <a:lvl2pPr marL="423068" marR="0" indent="-192881"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2pPr>
      <a:lvl3pPr marL="679222" marR="0" indent="-220434"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3pPr>
      <a:lvl4pPr marL="946150" marR="0" indent="-257175"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4pPr>
      <a:lvl5pPr marL="1203325" marR="0" indent="-342900"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5pPr>
      <a:lvl6pPr marL="2491738" marR="0" indent="-205738"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6pPr>
      <a:lvl7pPr marL="2948938" marR="0" indent="-205738"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7pPr>
      <a:lvl8pPr marL="3406140" marR="0" indent="-205739"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8pPr>
      <a:lvl9pPr marL="3863340" marR="0" indent="-205740" algn="l" defTabSz="914400" rtl="0" latinLnBrk="0">
        <a:lnSpc>
          <a:spcPct val="100000"/>
        </a:lnSpc>
        <a:spcBef>
          <a:spcPts val="400"/>
        </a:spcBef>
        <a:spcAft>
          <a:spcPts val="0"/>
        </a:spcAft>
        <a:buClrTx/>
        <a:buSzPct val="100000"/>
        <a:buFont typeface="Arial"/>
        <a:buChar char="•"/>
        <a:tabLst/>
        <a:defRPr sz="1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ideshare.com/plucena" TargetMode="External"/><Relationship Id="rId4" Type="http://schemas.openxmlformats.org/officeDocument/2006/relationships/image" Target="../media/image8.jpeg"/><Relationship Id="rId5" Type="http://schemas.openxmlformats.org/officeDocument/2006/relationships/image" Target="../media/image9.png"/><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hyperlink" Target="https://github.com/hyperledger/fabric" TargetMode="External"/><Relationship Id="rId7" Type="http://schemas.openxmlformats.org/officeDocument/2006/relationships/image" Target="../media/image37.png"/><Relationship Id="rId8" Type="http://schemas.openxmlformats.org/officeDocument/2006/relationships/hyperlink" Target="https://hub.docker.com/r/openblockchain/baseimage/" TargetMode="External"/><Relationship Id="rId9" Type="http://schemas.openxmlformats.org/officeDocument/2006/relationships/image" Target="../media/image38.png"/><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3.png"/><Relationship Id="rId5" Type="http://schemas.openxmlformats.org/officeDocument/2006/relationships/image" Target="../media/image41.png"/><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41.png"/><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pn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jpe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yperledger/fabric/tree/master/sdk/node" TargetMode="External"/><Relationship Id="rId4" Type="http://schemas.openxmlformats.org/officeDocument/2006/relationships/hyperlink" Target="https://github.com/IBM-Blockchain" TargetMode="External"/><Relationship Id="rId5" Type="http://schemas.openxmlformats.org/officeDocument/2006/relationships/hyperlink" Target="http://ibm.co/2bOZoMh" TargetMode="External"/><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console.ng.bluemix.net/catalog/services/blockchain/" TargetMode="External"/><Relationship Id="rId5" Type="http://schemas.openxmlformats.org/officeDocument/2006/relationships/hyperlink" Target="https://hub.docker.com/u/ibmblockchain/?cm_mc_uid=&amp;cm_mc_sid_50200000=1465483110" TargetMode="External"/><Relationship Id="rId6" Type="http://schemas.openxmlformats.org/officeDocument/2006/relationships/image" Target="../media/image18.png"/><Relationship Id="rId7" Type="http://schemas.openxmlformats.org/officeDocument/2006/relationships/image" Target="../media/image12.png"/><Relationship Id="rId1" Type="http://schemas.openxmlformats.org/officeDocument/2006/relationships/slideLayout" Target="../slideLayouts/slideLayout9.xml"/><Relationship Id="rId2"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hyperlink" Target="http://hyperledger-fabric.readthedocs.io/en/latest/Setup/Chaincode-setup/#option-2-docker-for-mac-or-windows" TargetMode="External"/><Relationship Id="rId4" Type="http://schemas.openxmlformats.org/officeDocument/2006/relationships/hyperlink" Target="http://github.com/plucena/smartcontracts" TargetMode="External"/><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 name="Group 338"/>
          <p:cNvGrpSpPr/>
          <p:nvPr/>
        </p:nvGrpSpPr>
        <p:grpSpPr>
          <a:xfrm>
            <a:off x="4810518" y="-194782"/>
            <a:ext cx="4406995" cy="6025739"/>
            <a:chOff x="-1" y="-1"/>
            <a:chExt cx="4406994" cy="6025737"/>
          </a:xfrm>
        </p:grpSpPr>
        <p:sp>
          <p:nvSpPr>
            <p:cNvPr id="336" name="Shape 336"/>
            <p:cNvSpPr/>
            <p:nvPr/>
          </p:nvSpPr>
          <p:spPr>
            <a:xfrm>
              <a:off x="0" y="-1"/>
              <a:ext cx="4406993" cy="5533062"/>
            </a:xfrm>
            <a:custGeom>
              <a:avLst/>
              <a:gdLst/>
              <a:ahLst/>
              <a:cxnLst>
                <a:cxn ang="0">
                  <a:pos x="wd2" y="hd2"/>
                </a:cxn>
                <a:cxn ang="5400000">
                  <a:pos x="wd2" y="hd2"/>
                </a:cxn>
                <a:cxn ang="10800000">
                  <a:pos x="wd2" y="hd2"/>
                </a:cxn>
                <a:cxn ang="16200000">
                  <a:pos x="wd2" y="hd2"/>
                </a:cxn>
              </a:cxnLst>
              <a:rect l="0" t="0" r="r" b="b"/>
              <a:pathLst>
                <a:path w="21600" h="21600" extrusionOk="0">
                  <a:moveTo>
                    <a:pt x="0" y="21475"/>
                  </a:moveTo>
                  <a:lnTo>
                    <a:pt x="195" y="0"/>
                  </a:lnTo>
                  <a:lnTo>
                    <a:pt x="21405" y="0"/>
                  </a:lnTo>
                  <a:lnTo>
                    <a:pt x="21600" y="21600"/>
                  </a:lnTo>
                </a:path>
              </a:pathLst>
            </a:custGeom>
            <a:solidFill>
              <a:srgbClr val="1D3649"/>
            </a:solidFill>
            <a:ln w="12700" cap="flat">
              <a:noFill/>
              <a:miter lim="400000"/>
            </a:ln>
            <a:effectLst/>
          </p:spPr>
          <p:txBody>
            <a:bodyPr wrap="square" lIns="45718" tIns="45718" rIns="45718" bIns="45718" numCol="1" anchor="t">
              <a:noAutofit/>
            </a:bodyPr>
            <a:lstStyle/>
            <a:p>
              <a:pPr indent="228600" defTabSz="308074">
                <a:defRPr b="0" i="1">
                  <a:solidFill>
                    <a:schemeClr val="accent1">
                      <a:lumOff val="25686"/>
                    </a:schemeClr>
                  </a:solidFill>
                  <a:latin typeface="Helvetica Light"/>
                  <a:ea typeface="Helvetica Light"/>
                  <a:cs typeface="Helvetica Light"/>
                  <a:sym typeface="Helvetica Light"/>
                </a:defRPr>
              </a:pPr>
              <a:endParaRPr/>
            </a:p>
          </p:txBody>
        </p:sp>
        <p:sp>
          <p:nvSpPr>
            <p:cNvPr id="337" name="Shape 337"/>
            <p:cNvSpPr/>
            <p:nvPr/>
          </p:nvSpPr>
          <p:spPr>
            <a:xfrm>
              <a:off x="-1" y="-1"/>
              <a:ext cx="4406994" cy="6025737"/>
            </a:xfrm>
            <a:prstGeom prst="rect">
              <a:avLst/>
            </a:prstGeom>
            <a:noFill/>
            <a:ln w="12700" cap="flat">
              <a:solidFill>
                <a:schemeClr val="bg1"/>
              </a:solidFill>
              <a:miter lim="400000"/>
            </a:ln>
            <a:effectLst/>
            <a:extLst>
              <a:ext uri="{C572A759-6A51-4108-AA02-DFA0A04FC94B}">
                <ma14:wrappingTextBoxFlag xmlns:ma14="http://schemas.microsoft.com/office/mac/drawingml/2011/main" val="1"/>
              </a:ext>
            </a:extLst>
          </p:spPr>
          <p:txBody>
            <a:bodyPr wrap="square" lIns="30861" tIns="30861" rIns="30861" bIns="30861" numCol="1" anchor="t">
              <a:noAutofit/>
            </a:bodyPr>
            <a:lstStyle/>
            <a:p>
              <a:pPr>
                <a:defRPr sz="1400">
                  <a:solidFill>
                    <a:srgbClr val="6D7777"/>
                  </a:solidFill>
                  <a:latin typeface="Arial"/>
                  <a:ea typeface="Arial"/>
                  <a:cs typeface="Arial"/>
                  <a:sym typeface="Arial"/>
                </a:defRPr>
              </a:pPr>
              <a:endParaRPr dirty="0"/>
            </a:p>
            <a:p>
              <a:pPr>
                <a:defRPr sz="1400">
                  <a:solidFill>
                    <a:srgbClr val="6D7777"/>
                  </a:solidFill>
                  <a:latin typeface="Arial"/>
                  <a:ea typeface="Arial"/>
                  <a:cs typeface="Arial"/>
                  <a:sym typeface="Arial"/>
                </a:defRPr>
              </a:pPr>
              <a:endParaRPr dirty="0"/>
            </a:p>
            <a:p>
              <a:pPr defTabSz="308074">
                <a:defRPr b="0" i="1">
                  <a:solidFill>
                    <a:schemeClr val="accent1">
                      <a:lumOff val="25686"/>
                    </a:schemeClr>
                  </a:solidFill>
                  <a:latin typeface="Helvetica Light"/>
                  <a:ea typeface="Helvetica Light"/>
                  <a:cs typeface="Helvetica Light"/>
                  <a:sym typeface="Helvetica Light"/>
                </a:defRPr>
              </a:pPr>
              <a:endParaRPr dirty="0"/>
            </a:p>
            <a:p>
              <a:pPr lvl="1" indent="228600" defTabSz="308074">
                <a:defRPr sz="2700" b="0" i="1">
                  <a:solidFill>
                    <a:schemeClr val="accent1">
                      <a:lumOff val="25686"/>
                    </a:schemeClr>
                  </a:solidFill>
                  <a:latin typeface="Helvetica Light"/>
                  <a:ea typeface="Helvetica Light"/>
                  <a:cs typeface="Helvetica Light"/>
                  <a:sym typeface="Helvetica Light"/>
                </a:defRPr>
              </a:pPr>
              <a:r>
                <a:rPr dirty="0"/>
                <a:t>Percival Lucena</a:t>
              </a:r>
              <a:br>
                <a:rPr dirty="0"/>
              </a:br>
              <a:r>
                <a:rPr dirty="0"/>
                <a:t/>
              </a:r>
              <a:br>
                <a:rPr dirty="0"/>
              </a:br>
              <a:r>
                <a:rPr dirty="0"/>
                <a:t>    IBM </a:t>
              </a:r>
              <a:r>
                <a:rPr dirty="0" smtClean="0"/>
                <a:t>Research</a:t>
              </a:r>
              <a:endParaRPr lang="en-US" dirty="0" smtClean="0"/>
            </a:p>
            <a:p>
              <a:pPr lvl="1" indent="228600" defTabSz="308074">
                <a:defRPr sz="2700" b="0" i="1">
                  <a:solidFill>
                    <a:schemeClr val="accent1">
                      <a:lumOff val="25686"/>
                    </a:schemeClr>
                  </a:solidFill>
                  <a:latin typeface="Helvetica Light"/>
                  <a:ea typeface="Helvetica Light"/>
                  <a:cs typeface="Helvetica Light"/>
                  <a:sym typeface="Helvetica Light"/>
                </a:defRPr>
              </a:pPr>
              <a:endParaRPr lang="en-US" dirty="0"/>
            </a:p>
            <a:p>
              <a:pPr lvl="1" indent="228600" defTabSz="308074">
                <a:defRPr sz="2700" b="0" i="1">
                  <a:solidFill>
                    <a:schemeClr val="accent1">
                      <a:lumOff val="25686"/>
                    </a:schemeClr>
                  </a:solidFill>
                  <a:latin typeface="Helvetica Light"/>
                  <a:ea typeface="Helvetica Light"/>
                  <a:cs typeface="Helvetica Light"/>
                  <a:sym typeface="Helvetica Light"/>
                </a:defRPr>
              </a:pPr>
              <a:endParaRPr lang="en-US" u="sng" dirty="0">
                <a:solidFill>
                  <a:schemeClr val="bg1"/>
                </a:solidFill>
                <a:uFill>
                  <a:solidFill>
                    <a:schemeClr val="bg1"/>
                  </a:solidFill>
                </a:uFill>
                <a:latin typeface="Helvetica Neue" charset="0"/>
                <a:hlinkClick r:id="rId3"/>
              </a:endParaRPr>
            </a:p>
            <a:p>
              <a:pPr lvl="1" indent="228600" defTabSz="308074">
                <a:defRPr sz="2700" b="0" i="1">
                  <a:solidFill>
                    <a:schemeClr val="accent1">
                      <a:lumOff val="25686"/>
                    </a:schemeClr>
                  </a:solidFill>
                  <a:latin typeface="Helvetica Light"/>
                  <a:ea typeface="Helvetica Light"/>
                  <a:cs typeface="Helvetica Light"/>
                  <a:sym typeface="Helvetica Light"/>
                </a:defRPr>
              </a:pPr>
              <a:endParaRPr dirty="0" smtClean="0"/>
            </a:p>
            <a:p>
              <a:pPr lvl="1" indent="228600" defTabSz="308074">
                <a:defRPr sz="2700" b="0" i="1">
                  <a:solidFill>
                    <a:schemeClr val="accent1">
                      <a:lumOff val="25686"/>
                    </a:schemeClr>
                  </a:solidFill>
                  <a:latin typeface="Helvetica Light"/>
                  <a:ea typeface="Helvetica Light"/>
                  <a:cs typeface="Helvetica Light"/>
                  <a:sym typeface="Helvetica Light"/>
                </a:defRPr>
              </a:pPr>
              <a:endParaRPr dirty="0"/>
            </a:p>
          </p:txBody>
        </p:sp>
      </p:grpSp>
      <p:pic>
        <p:nvPicPr>
          <p:cNvPr id="335" name="image3.jpeg" descr="contents_new copy"/>
          <p:cNvPicPr>
            <a:picLocks noChangeAspect="1"/>
          </p:cNvPicPr>
          <p:nvPr/>
        </p:nvPicPr>
        <p:blipFill>
          <a:blip r:embed="rId4">
            <a:extLst/>
          </a:blip>
          <a:stretch>
            <a:fillRect/>
          </a:stretch>
        </p:blipFill>
        <p:spPr>
          <a:xfrm>
            <a:off x="-4788" y="-125731"/>
            <a:ext cx="4972413" cy="5394962"/>
          </a:xfrm>
          <a:prstGeom prst="rect">
            <a:avLst/>
          </a:prstGeom>
          <a:ln w="12700">
            <a:miter lim="400000"/>
          </a:ln>
        </p:spPr>
      </p:pic>
      <p:sp>
        <p:nvSpPr>
          <p:cNvPr id="339" name="Shape 339"/>
          <p:cNvSpPr>
            <a:spLocks noGrp="1"/>
          </p:cNvSpPr>
          <p:nvPr>
            <p:ph type="sldNum" sz="quarter" idx="4294967295"/>
          </p:nvPr>
        </p:nvSpPr>
        <p:spPr>
          <a:xfrm>
            <a:off x="2006450" y="4963404"/>
            <a:ext cx="127001" cy="127001"/>
          </a:xfrm>
          <a:prstGeom prst="rect">
            <a:avLst/>
          </a:prstGeom>
          <a:extLst>
            <a:ext uri="{C572A759-6A51-4108-AA02-DFA0A04FC94B}">
              <ma14:wrappingTextBoxFlag xmlns:ma14="http://schemas.microsoft.com/office/mac/drawingml/2011/main" val="1"/>
            </a:ext>
          </a:extLst>
        </p:spPr>
        <p:txBody>
          <a:bodyPr lIns="0" tIns="0" rIns="0" bIns="0" anchor="b"/>
          <a:lstStyle>
            <a:lvl1pPr algn="r" defTabSz="617219">
              <a:lnSpc>
                <a:spcPct val="90000"/>
              </a:lnSpc>
              <a:spcBef>
                <a:spcPts val="500"/>
              </a:spcBef>
              <a:defRPr sz="700" cap="all">
                <a:solidFill>
                  <a:srgbClr val="FFFFFF"/>
                </a:solidFill>
              </a:defRPr>
            </a:lvl1pPr>
          </a:lstStyle>
          <a:p>
            <a:fld id="{86CB4B4D-7CA3-9044-876B-883B54F8677D}" type="slidenum">
              <a:t>1</a:t>
            </a:fld>
            <a:endParaRPr/>
          </a:p>
        </p:txBody>
      </p:sp>
      <p:sp>
        <p:nvSpPr>
          <p:cNvPr id="340" name="Shape 340"/>
          <p:cNvSpPr/>
          <p:nvPr/>
        </p:nvSpPr>
        <p:spPr>
          <a:xfrm>
            <a:off x="709016" y="234909"/>
            <a:ext cx="2325293" cy="136191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defTabSz="823912">
              <a:defRPr sz="2800" b="0">
                <a:solidFill>
                  <a:srgbClr val="FFFFFF"/>
                </a:solidFill>
                <a:latin typeface="Arial"/>
                <a:ea typeface="Arial"/>
                <a:cs typeface="Arial"/>
                <a:sym typeface="Arial"/>
              </a:defRPr>
            </a:lvl1pPr>
          </a:lstStyle>
          <a:p>
            <a:r>
              <a:rPr lang="en-US" dirty="0" err="1"/>
              <a:t>Blockchain</a:t>
            </a:r>
            <a:r>
              <a:rPr lang="en-US" dirty="0"/>
              <a:t> Technology Details</a:t>
            </a:r>
            <a:endParaRPr dirty="0"/>
          </a:p>
        </p:txBody>
      </p:sp>
      <p:sp>
        <p:nvSpPr>
          <p:cNvPr id="341" name="Shape 341"/>
          <p:cNvSpPr/>
          <p:nvPr/>
        </p:nvSpPr>
        <p:spPr>
          <a:xfrm>
            <a:off x="3370777" y="4121229"/>
            <a:ext cx="20788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400" b="0">
                <a:solidFill>
                  <a:srgbClr val="FFFFFF"/>
                </a:solidFill>
                <a:latin typeface="Arial"/>
                <a:ea typeface="Arial"/>
                <a:cs typeface="Arial"/>
                <a:sym typeface="Arial"/>
              </a:defRPr>
            </a:lvl1pPr>
          </a:lstStyle>
          <a:p>
            <a:r>
              <a:t>24</a:t>
            </a:r>
          </a:p>
        </p:txBody>
      </p:sp>
      <p:sp>
        <p:nvSpPr>
          <p:cNvPr id="342" name="Shape 342"/>
          <p:cNvSpPr/>
          <p:nvPr/>
        </p:nvSpPr>
        <p:spPr>
          <a:xfrm>
            <a:off x="3234688" y="4121229"/>
            <a:ext cx="132876"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400" b="0">
                <a:solidFill>
                  <a:srgbClr val="FFFFFF"/>
                </a:solidFill>
                <a:latin typeface="Arial"/>
                <a:ea typeface="Arial"/>
                <a:cs typeface="Arial"/>
                <a:sym typeface="Arial"/>
              </a:defRPr>
            </a:lvl1pPr>
          </a:lstStyle>
          <a:p>
            <a:r>
              <a:t>Page</a:t>
            </a:r>
          </a:p>
        </p:txBody>
      </p:sp>
      <p:sp>
        <p:nvSpPr>
          <p:cNvPr id="343" name="Shape 343"/>
          <p:cNvSpPr/>
          <p:nvPr/>
        </p:nvSpPr>
        <p:spPr>
          <a:xfrm>
            <a:off x="1899523" y="4121229"/>
            <a:ext cx="80474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400" b="0">
                <a:solidFill>
                  <a:srgbClr val="FFFFFF"/>
                </a:solidFill>
                <a:latin typeface="Arial"/>
                <a:ea typeface="Arial"/>
                <a:cs typeface="Arial"/>
                <a:sym typeface="Arial"/>
              </a:defRPr>
            </a:lvl1pPr>
          </a:lstStyle>
          <a:p>
            <a:r>
              <a:t>© 2016 IBM Corporation</a:t>
            </a:r>
          </a:p>
        </p:txBody>
      </p:sp>
      <p:pic>
        <p:nvPicPr>
          <p:cNvPr id="344" name="image6.png" descr="icon-w"/>
          <p:cNvPicPr>
            <a:picLocks noChangeAspect="1"/>
          </p:cNvPicPr>
          <p:nvPr/>
        </p:nvPicPr>
        <p:blipFill>
          <a:blip r:embed="rId5">
            <a:extLst/>
          </a:blip>
          <a:stretch>
            <a:fillRect/>
          </a:stretch>
        </p:blipFill>
        <p:spPr>
          <a:xfrm>
            <a:off x="1658421" y="2928579"/>
            <a:ext cx="426484" cy="45434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rPr dirty="0"/>
              <a:t>Hyperledger Service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220"/>
            <a:ext cx="9144000" cy="3175716"/>
          </a:xfrm>
          <a:prstGeom prst="rect">
            <a:avLst/>
          </a:prstGeom>
        </p:spPr>
      </p:pic>
    </p:spTree>
    <p:extLst>
      <p:ext uri="{BB962C8B-B14F-4D97-AF65-F5344CB8AC3E}">
        <p14:creationId xmlns:p14="http://schemas.microsoft.com/office/powerpoint/2010/main" val="68978786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rPr dirty="0"/>
              <a:t>Hyperledger Service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 y="910336"/>
            <a:ext cx="9144000" cy="4114434"/>
          </a:xfrm>
          <a:prstGeom prst="rect">
            <a:avLst/>
          </a:prstGeom>
        </p:spPr>
      </p:pic>
    </p:spTree>
    <p:extLst>
      <p:ext uri="{BB962C8B-B14F-4D97-AF65-F5344CB8AC3E}">
        <p14:creationId xmlns:p14="http://schemas.microsoft.com/office/powerpoint/2010/main" val="91051414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t>Hyperledger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237"/>
            <a:ext cx="9144000" cy="4050116"/>
          </a:xfrm>
          <a:prstGeom prst="rect">
            <a:avLst/>
          </a:prstGeom>
        </p:spPr>
      </p:pic>
    </p:spTree>
    <p:extLst>
      <p:ext uri="{BB962C8B-B14F-4D97-AF65-F5344CB8AC3E}">
        <p14:creationId xmlns:p14="http://schemas.microsoft.com/office/powerpoint/2010/main" val="56429947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t>Hyperledger Service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0240"/>
            <a:ext cx="9144000" cy="4924823"/>
          </a:xfrm>
          <a:prstGeom prst="rect">
            <a:avLst/>
          </a:prstGeom>
        </p:spPr>
      </p:pic>
    </p:spTree>
    <p:extLst>
      <p:ext uri="{BB962C8B-B14F-4D97-AF65-F5344CB8AC3E}">
        <p14:creationId xmlns:p14="http://schemas.microsoft.com/office/powerpoint/2010/main" val="152698969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t>Hyperledger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9144000" cy="4986950"/>
          </a:xfrm>
          <a:prstGeom prst="rect">
            <a:avLst/>
          </a:prstGeom>
        </p:spPr>
      </p:pic>
    </p:spTree>
    <p:extLst>
      <p:ext uri="{BB962C8B-B14F-4D97-AF65-F5344CB8AC3E}">
        <p14:creationId xmlns:p14="http://schemas.microsoft.com/office/powerpoint/2010/main" val="37388666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p:cNvSpPr>
          <p:nvPr>
            <p:ph type="sldNum" sz="quarter" idx="2"/>
          </p:nvPr>
        </p:nvSpPr>
        <p:spPr>
          <a:xfrm>
            <a:off x="7584281" y="4897039"/>
            <a:ext cx="180401" cy="177515"/>
          </a:xfrm>
          <a:prstGeom prst="rect">
            <a:avLst/>
          </a:prstGeom>
          <a:extLst>
            <a:ext uri="{C572A759-6A51-4108-AA02-DFA0A04FC94B}">
              <ma14:wrappingTextBoxFlag xmlns:ma14="http://schemas.microsoft.com/office/mac/drawingml/2011/main" val="1"/>
            </a:ext>
          </a:extLst>
        </p:spPr>
        <p:txBody>
          <a:bodyPr/>
          <a:lstStyle>
            <a:lvl1pPr>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lvl1pPr>
          </a:lstStyle>
          <a:p>
            <a:fld id="{86CB4B4D-7CA3-9044-876B-883B54F8677D}" type="slidenum">
              <a:t>15</a:t>
            </a:fld>
            <a:endParaRPr/>
          </a:p>
        </p:txBody>
      </p:sp>
      <p:sp>
        <p:nvSpPr>
          <p:cNvPr id="438" name="Shape 438"/>
          <p:cNvSpPr/>
          <p:nvPr/>
        </p:nvSpPr>
        <p:spPr>
          <a:xfrm>
            <a:off x="1276351" y="348853"/>
            <a:ext cx="6184106" cy="383182"/>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lvl1pPr defTabSz="914400">
              <a:lnSpc>
                <a:spcPct val="9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006666"/>
                </a:solidFill>
              </a:defRPr>
            </a:lvl1pPr>
          </a:lstStyle>
          <a:p>
            <a:r>
              <a:rPr sz="2100"/>
              <a:t>Architecture – Blockchain Platform</a:t>
            </a:r>
          </a:p>
        </p:txBody>
      </p:sp>
      <p:pic>
        <p:nvPicPr>
          <p:cNvPr id="439" name="image.png"/>
          <p:cNvPicPr>
            <a:picLocks noChangeAspect="1"/>
          </p:cNvPicPr>
          <p:nvPr/>
        </p:nvPicPr>
        <p:blipFill>
          <a:blip r:embed="rId3">
            <a:extLst/>
          </a:blip>
          <a:stretch>
            <a:fillRect/>
          </a:stretch>
        </p:blipFill>
        <p:spPr>
          <a:xfrm>
            <a:off x="1307307" y="1060846"/>
            <a:ext cx="2807494" cy="3625454"/>
          </a:xfrm>
          <a:prstGeom prst="rect">
            <a:avLst/>
          </a:prstGeom>
          <a:ln w="12700">
            <a:miter lim="400000"/>
          </a:ln>
        </p:spPr>
      </p:pic>
      <p:pic>
        <p:nvPicPr>
          <p:cNvPr id="440" name="image.png"/>
          <p:cNvPicPr>
            <a:picLocks noChangeAspect="1"/>
          </p:cNvPicPr>
          <p:nvPr/>
        </p:nvPicPr>
        <p:blipFill>
          <a:blip r:embed="rId4">
            <a:extLst/>
          </a:blip>
          <a:stretch>
            <a:fillRect/>
          </a:stretch>
        </p:blipFill>
        <p:spPr>
          <a:xfrm>
            <a:off x="4612481" y="2981325"/>
            <a:ext cx="3296841" cy="1682354"/>
          </a:xfrm>
          <a:prstGeom prst="rect">
            <a:avLst/>
          </a:prstGeom>
          <a:ln w="12700">
            <a:miter lim="400000"/>
          </a:ln>
        </p:spPr>
      </p:pic>
      <p:sp>
        <p:nvSpPr>
          <p:cNvPr id="441" name="Shape 441"/>
          <p:cNvSpPr/>
          <p:nvPr/>
        </p:nvSpPr>
        <p:spPr>
          <a:xfrm>
            <a:off x="4514850" y="1000125"/>
            <a:ext cx="3057525" cy="1938992"/>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p>
            <a:pPr marL="214313" indent="-214313">
              <a:buClr>
                <a:srgbClr val="006666"/>
              </a:buClr>
              <a:buSzPct val="100000"/>
              <a:buFont typeface="Wingdings"/>
              <a:buChar char="▪"/>
              <a:defRPr sz="1600"/>
            </a:pPr>
            <a:r>
              <a:rPr sz="1200"/>
              <a:t>Run your own application on any runtime available</a:t>
            </a:r>
          </a:p>
          <a:p>
            <a:pPr marL="214313" indent="-214313">
              <a:buClr>
                <a:srgbClr val="006666"/>
              </a:buClr>
              <a:buSzPct val="100000"/>
              <a:buFont typeface="Wingdings"/>
              <a:buChar char="▪"/>
              <a:defRPr sz="1600"/>
            </a:pPr>
            <a:r>
              <a:rPr sz="1200"/>
              <a:t>API based</a:t>
            </a:r>
          </a:p>
          <a:p>
            <a:pPr marL="214313" indent="-214313">
              <a:buClr>
                <a:srgbClr val="006666"/>
              </a:buClr>
              <a:buSzPct val="100000"/>
              <a:buFont typeface="Wingdings"/>
              <a:buChar char="▪"/>
              <a:defRPr sz="1600"/>
            </a:pPr>
            <a:r>
              <a:rPr sz="1200"/>
              <a:t>Enterprise Grade Security</a:t>
            </a:r>
          </a:p>
          <a:p>
            <a:pPr marL="214313" indent="-214313">
              <a:buClr>
                <a:srgbClr val="006666"/>
              </a:buClr>
              <a:buSzPct val="100000"/>
              <a:buFont typeface="Wingdings"/>
              <a:buChar char="▪"/>
              <a:defRPr sz="1600"/>
            </a:pPr>
            <a:r>
              <a:rPr sz="1200"/>
              <a:t>No need to worry about infrastructure and base ledger network</a:t>
            </a:r>
          </a:p>
          <a:p>
            <a:pPr marL="214313" indent="-214313">
              <a:buClr>
                <a:srgbClr val="006666"/>
              </a:buClr>
              <a:buSzPct val="100000"/>
              <a:buFont typeface="Wingdings"/>
              <a:buChar char="▪"/>
              <a:defRPr sz="1600"/>
            </a:pPr>
            <a:r>
              <a:rPr sz="1200"/>
              <a:t>Same code as publicly available</a:t>
            </a:r>
          </a:p>
          <a:p>
            <a:pPr marL="214313" indent="-214313">
              <a:buClr>
                <a:srgbClr val="006666"/>
              </a:buClr>
              <a:buSzPct val="100000"/>
              <a:buFont typeface="Wingdings"/>
              <a:buChar char="▪"/>
              <a:defRPr sz="1600"/>
            </a:pPr>
            <a:r>
              <a:rPr sz="1200"/>
              <a:t>IBM Blockchain also available on DockerHub</a:t>
            </a:r>
          </a:p>
          <a:p>
            <a:pPr marL="214313" indent="-214313">
              <a:buClr>
                <a:srgbClr val="006666"/>
              </a:buClr>
              <a:buSzPct val="100000"/>
              <a:buFont typeface="Wingdings"/>
              <a:buChar char="▪"/>
              <a:defRPr sz="1600"/>
            </a:pPr>
            <a:r>
              <a:rPr sz="1200"/>
              <a:t>IBM blockchain on Dedicated Cloud</a:t>
            </a:r>
          </a:p>
        </p:txBody>
      </p:sp>
      <p:sp>
        <p:nvSpPr>
          <p:cNvPr id="442" name="Shape 442"/>
          <p:cNvSpPr/>
          <p:nvPr/>
        </p:nvSpPr>
        <p:spPr>
          <a:xfrm>
            <a:off x="3931444" y="3655219"/>
            <a:ext cx="701279" cy="216694"/>
          </a:xfrm>
          <a:prstGeom prst="rightArrow">
            <a:avLst>
              <a:gd name="adj1" fmla="val 50000"/>
              <a:gd name="adj2" fmla="val 49788"/>
            </a:avLst>
          </a:prstGeom>
          <a:solidFill>
            <a:srgbClr val="3F79BC"/>
          </a:solidFill>
          <a:ln>
            <a:solidFill>
              <a:srgbClr val="3F79BC"/>
            </a:solidFill>
          </a:ln>
        </p:spPr>
        <p:txBody>
          <a:bodyPr lIns="34289" rIns="34289"/>
          <a:lstStyle/>
          <a:p>
            <a:pPr defTabSz="685800"/>
            <a:endParaRPr sz="1350"/>
          </a:p>
        </p:txBody>
      </p:sp>
      <p:pic>
        <p:nvPicPr>
          <p:cNvPr id="443" name="image.png"/>
          <p:cNvPicPr>
            <a:picLocks noChangeAspect="1"/>
          </p:cNvPicPr>
          <p:nvPr/>
        </p:nvPicPr>
        <p:blipFill>
          <a:blip r:embed="rId5">
            <a:extLst/>
          </a:blip>
          <a:stretch>
            <a:fillRect/>
          </a:stretch>
        </p:blipFill>
        <p:spPr>
          <a:xfrm>
            <a:off x="4020741" y="3542109"/>
            <a:ext cx="522685" cy="657226"/>
          </a:xfrm>
          <a:prstGeom prst="rect">
            <a:avLst/>
          </a:prstGeom>
          <a:ln w="12700">
            <a:miter lim="400000"/>
          </a:ln>
        </p:spPr>
      </p:pic>
      <p:pic>
        <p:nvPicPr>
          <p:cNvPr id="444" name="image.png">
            <a:hlinkClick r:id="rId6"/>
          </p:cNvPr>
          <p:cNvPicPr>
            <a:picLocks noChangeAspect="1"/>
          </p:cNvPicPr>
          <p:nvPr/>
        </p:nvPicPr>
        <p:blipFill>
          <a:blip r:embed="rId7">
            <a:extLst/>
          </a:blip>
          <a:stretch>
            <a:fillRect/>
          </a:stretch>
        </p:blipFill>
        <p:spPr>
          <a:xfrm>
            <a:off x="7303294" y="1042988"/>
            <a:ext cx="563166" cy="846535"/>
          </a:xfrm>
          <a:prstGeom prst="rect">
            <a:avLst/>
          </a:prstGeom>
          <a:ln w="12700">
            <a:miter lim="400000"/>
          </a:ln>
        </p:spPr>
      </p:pic>
      <p:pic>
        <p:nvPicPr>
          <p:cNvPr id="445" name="image.png">
            <a:hlinkClick r:id="rId8"/>
          </p:cNvPr>
          <p:cNvPicPr>
            <a:picLocks noChangeAspect="1"/>
          </p:cNvPicPr>
          <p:nvPr/>
        </p:nvPicPr>
        <p:blipFill>
          <a:blip r:embed="rId9">
            <a:extLst/>
          </a:blip>
          <a:stretch>
            <a:fillRect/>
          </a:stretch>
        </p:blipFill>
        <p:spPr>
          <a:xfrm>
            <a:off x="7303294" y="2122884"/>
            <a:ext cx="563166" cy="473870"/>
          </a:xfrm>
          <a:prstGeom prst="rect">
            <a:avLst/>
          </a:prstGeom>
          <a:ln w="12700">
            <a:miter lim="400000"/>
          </a:ln>
        </p:spPr>
      </p:pic>
    </p:spTree>
    <p:extLst>
      <p:ext uri="{BB962C8B-B14F-4D97-AF65-F5344CB8AC3E}">
        <p14:creationId xmlns:p14="http://schemas.microsoft.com/office/powerpoint/2010/main" val="7877881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11" name="Shape 511"/>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12"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pic>
        <p:nvPicPr>
          <p:cNvPr id="513" name="image29.png"/>
          <p:cNvPicPr>
            <a:picLocks noChangeAspect="1"/>
          </p:cNvPicPr>
          <p:nvPr/>
        </p:nvPicPr>
        <p:blipFill>
          <a:blip r:embed="rId3">
            <a:extLst/>
          </a:blip>
          <a:stretch>
            <a:fillRect/>
          </a:stretch>
        </p:blipFill>
        <p:spPr>
          <a:xfrm>
            <a:off x="724108" y="813111"/>
            <a:ext cx="7441456" cy="4330389"/>
          </a:xfrm>
          <a:prstGeom prst="rect">
            <a:avLst/>
          </a:prstGeom>
          <a:ln w="12700">
            <a:miter lim="400000"/>
          </a:ln>
        </p:spPr>
      </p:pic>
      <p:pic>
        <p:nvPicPr>
          <p:cNvPr id="514" name="image30.png"/>
          <p:cNvPicPr>
            <a:picLocks noChangeAspect="1"/>
          </p:cNvPicPr>
          <p:nvPr/>
        </p:nvPicPr>
        <p:blipFill>
          <a:blip r:embed="rId4">
            <a:extLst/>
          </a:blip>
          <a:stretch>
            <a:fillRect/>
          </a:stretch>
        </p:blipFill>
        <p:spPr>
          <a:xfrm>
            <a:off x="0" y="-23077"/>
            <a:ext cx="9144000" cy="795455"/>
          </a:xfrm>
          <a:prstGeom prst="rect">
            <a:avLst/>
          </a:prstGeom>
          <a:ln w="12700">
            <a:miter lim="400000"/>
          </a:ln>
        </p:spPr>
      </p:pic>
      <p:sp>
        <p:nvSpPr>
          <p:cNvPr id="515" name="Shape 515"/>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t>Hyperledger Service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a:spLocks noGrp="1"/>
          </p:cNvSpPr>
          <p:nvPr>
            <p:ph type="sldNum" sz="quarter" idx="4294967295"/>
          </p:nvPr>
        </p:nvSpPr>
        <p:spPr>
          <a:xfrm>
            <a:off x="2006450" y="4963404"/>
            <a:ext cx="127001" cy="127001"/>
          </a:xfrm>
          <a:prstGeom prst="rect">
            <a:avLst/>
          </a:prstGeom>
          <a:extLst>
            <a:ext uri="{C572A759-6A51-4108-AA02-DFA0A04FC94B}">
              <ma14:wrappingTextBoxFlag xmlns:ma14="http://schemas.microsoft.com/office/mac/drawingml/2011/main" val="1"/>
            </a:ext>
          </a:extLst>
        </p:spPr>
        <p:txBody>
          <a:bodyPr lIns="0" tIns="0" rIns="0" bIns="0" anchor="b"/>
          <a:lstStyle>
            <a:lvl1pPr algn="r" defTabSz="617219">
              <a:lnSpc>
                <a:spcPct val="90000"/>
              </a:lnSpc>
              <a:spcBef>
                <a:spcPts val="500"/>
              </a:spcBef>
              <a:defRPr sz="700" cap="all">
                <a:solidFill>
                  <a:srgbClr val="FFFFFF"/>
                </a:solidFill>
              </a:defRPr>
            </a:lvl1pPr>
          </a:lstStyle>
          <a:p>
            <a:fld id="{86CB4B4D-7CA3-9044-876B-883B54F8677D}" type="slidenum">
              <a:t>17</a:t>
            </a:fld>
            <a:endParaRPr/>
          </a:p>
        </p:txBody>
      </p:sp>
      <p:pic>
        <p:nvPicPr>
          <p:cNvPr id="492" name="image21.png"/>
          <p:cNvPicPr>
            <a:picLocks noChangeAspect="1"/>
          </p:cNvPicPr>
          <p:nvPr/>
        </p:nvPicPr>
        <p:blipFill>
          <a:blip r:embed="rId3">
            <a:extLst/>
          </a:blip>
          <a:stretch>
            <a:fillRect/>
          </a:stretch>
        </p:blipFill>
        <p:spPr>
          <a:xfrm>
            <a:off x="823766" y="408813"/>
            <a:ext cx="7496467" cy="4325874"/>
          </a:xfrm>
          <a:prstGeom prst="rect">
            <a:avLst/>
          </a:prstGeom>
          <a:ln w="12700">
            <a:miter lim="400000"/>
          </a:ln>
        </p:spPr>
      </p:pic>
      <p:sp>
        <p:nvSpPr>
          <p:cNvPr id="493" name="Shape 493"/>
          <p:cNvSpPr/>
          <p:nvPr/>
        </p:nvSpPr>
        <p:spPr>
          <a:xfrm>
            <a:off x="629720" y="160613"/>
            <a:ext cx="5565699" cy="407351"/>
          </a:xfrm>
          <a:prstGeom prst="rect">
            <a:avLst/>
          </a:prstGeom>
          <a:ln w="12700">
            <a:miter lim="400000"/>
          </a:ln>
          <a:extLst>
            <a:ext uri="{C572A759-6A51-4108-AA02-DFA0A04FC94B}">
              <ma14:wrappingTextBoxFlag xmlns:ma14="http://schemas.microsoft.com/office/mac/drawingml/2011/main" val="1"/>
            </a:ext>
          </a:extLst>
        </p:spPr>
        <p:txBody>
          <a:bodyPr lIns="30861" tIns="30861" rIns="30861" bIns="30861">
            <a:spAutoFit/>
          </a:bodyPr>
          <a:lstStyle>
            <a:lvl1pPr defTabSz="685800">
              <a:lnSpc>
                <a:spcPct val="90000"/>
              </a:lnSpc>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400">
                <a:solidFill>
                  <a:srgbClr val="164F86"/>
                </a:solidFill>
                <a:latin typeface="Arial"/>
                <a:ea typeface="Arial"/>
                <a:cs typeface="Arial"/>
                <a:sym typeface="Arial"/>
              </a:defRPr>
            </a:lvl1pPr>
          </a:lstStyle>
          <a:p>
            <a:r>
              <a:rPr dirty="0"/>
              <a:t>Hyperledger </a:t>
            </a:r>
            <a:r>
              <a:rPr lang="en-US" dirty="0" smtClean="0"/>
              <a:t>–</a:t>
            </a:r>
            <a:r>
              <a:rPr dirty="0" smtClean="0"/>
              <a:t> Architecture</a:t>
            </a:r>
            <a:r>
              <a:rPr lang="en-US" dirty="0" smtClean="0"/>
              <a:t> 0.6</a:t>
            </a:r>
            <a:endParaRPr dirty="0"/>
          </a:p>
        </p:txBody>
      </p:sp>
      <p:pic>
        <p:nvPicPr>
          <p:cNvPr id="494" name="image22.png"/>
          <p:cNvPicPr>
            <a:picLocks noChangeAspect="1"/>
          </p:cNvPicPr>
          <p:nvPr/>
        </p:nvPicPr>
        <p:blipFill>
          <a:blip r:embed="rId4">
            <a:extLst/>
          </a:blip>
          <a:stretch>
            <a:fillRect/>
          </a:stretch>
        </p:blipFill>
        <p:spPr>
          <a:xfrm>
            <a:off x="7138299" y="1195752"/>
            <a:ext cx="1053682" cy="1053683"/>
          </a:xfrm>
          <a:prstGeom prst="rect">
            <a:avLst/>
          </a:prstGeom>
          <a:ln w="12700">
            <a:miter lim="400000"/>
          </a:ln>
        </p:spPr>
      </p:pic>
      <p:pic>
        <p:nvPicPr>
          <p:cNvPr id="495" name="image23.png"/>
          <p:cNvPicPr>
            <a:picLocks noChangeAspect="1"/>
          </p:cNvPicPr>
          <p:nvPr/>
        </p:nvPicPr>
        <p:blipFill>
          <a:blip r:embed="rId5">
            <a:extLst/>
          </a:blip>
          <a:stretch>
            <a:fillRect/>
          </a:stretch>
        </p:blipFill>
        <p:spPr>
          <a:xfrm>
            <a:off x="7955504" y="1195752"/>
            <a:ext cx="1053682" cy="1053683"/>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a:spLocks noGrp="1"/>
          </p:cNvSpPr>
          <p:nvPr>
            <p:ph type="sldNum" sz="quarter" idx="4294967295"/>
          </p:nvPr>
        </p:nvSpPr>
        <p:spPr>
          <a:xfrm>
            <a:off x="2006450" y="4963404"/>
            <a:ext cx="127001" cy="127001"/>
          </a:xfrm>
          <a:prstGeom prst="rect">
            <a:avLst/>
          </a:prstGeom>
          <a:extLst>
            <a:ext uri="{C572A759-6A51-4108-AA02-DFA0A04FC94B}">
              <ma14:wrappingTextBoxFlag xmlns:ma14="http://schemas.microsoft.com/office/mac/drawingml/2011/main" val="1"/>
            </a:ext>
          </a:extLst>
        </p:spPr>
        <p:txBody>
          <a:bodyPr lIns="0" tIns="0" rIns="0" bIns="0" anchor="b"/>
          <a:lstStyle>
            <a:lvl1pPr algn="r" defTabSz="617219">
              <a:lnSpc>
                <a:spcPct val="90000"/>
              </a:lnSpc>
              <a:spcBef>
                <a:spcPts val="500"/>
              </a:spcBef>
              <a:defRPr sz="700" cap="all">
                <a:solidFill>
                  <a:srgbClr val="FFFFFF"/>
                </a:solidFill>
              </a:defRPr>
            </a:lvl1pPr>
          </a:lstStyle>
          <a:p>
            <a:fld id="{86CB4B4D-7CA3-9044-876B-883B54F8677D}" type="slidenum">
              <a:t>18</a:t>
            </a:fld>
            <a:endParaRPr/>
          </a:p>
        </p:txBody>
      </p:sp>
      <p:sp>
        <p:nvSpPr>
          <p:cNvPr id="493" name="Shape 493"/>
          <p:cNvSpPr/>
          <p:nvPr/>
        </p:nvSpPr>
        <p:spPr>
          <a:xfrm>
            <a:off x="629720" y="160613"/>
            <a:ext cx="5565699" cy="407351"/>
          </a:xfrm>
          <a:prstGeom prst="rect">
            <a:avLst/>
          </a:prstGeom>
          <a:ln w="12700">
            <a:miter lim="400000"/>
          </a:ln>
          <a:extLst>
            <a:ext uri="{C572A759-6A51-4108-AA02-DFA0A04FC94B}">
              <ma14:wrappingTextBoxFlag xmlns:ma14="http://schemas.microsoft.com/office/mac/drawingml/2011/main" val="1"/>
            </a:ext>
          </a:extLst>
        </p:spPr>
        <p:txBody>
          <a:bodyPr lIns="30861" tIns="30861" rIns="30861" bIns="30861">
            <a:spAutoFit/>
          </a:bodyPr>
          <a:lstStyle>
            <a:lvl1pPr defTabSz="685800">
              <a:lnSpc>
                <a:spcPct val="90000"/>
              </a:lnSpc>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400">
                <a:solidFill>
                  <a:srgbClr val="164F86"/>
                </a:solidFill>
                <a:latin typeface="Arial"/>
                <a:ea typeface="Arial"/>
                <a:cs typeface="Arial"/>
                <a:sym typeface="Arial"/>
              </a:defRPr>
            </a:lvl1pPr>
          </a:lstStyle>
          <a:p>
            <a:r>
              <a:rPr dirty="0"/>
              <a:t>Hyperledger </a:t>
            </a:r>
            <a:r>
              <a:rPr lang="en-US" dirty="0" smtClean="0"/>
              <a:t>–</a:t>
            </a:r>
            <a:r>
              <a:rPr dirty="0" smtClean="0"/>
              <a:t> </a:t>
            </a:r>
            <a:r>
              <a:rPr lang="en-US" dirty="0" smtClean="0"/>
              <a:t>NEW </a:t>
            </a:r>
            <a:r>
              <a:rPr dirty="0" smtClean="0"/>
              <a:t>Architecture</a:t>
            </a:r>
            <a:endParaRPr dirty="0"/>
          </a:p>
        </p:txBody>
      </p:sp>
      <p:pic>
        <p:nvPicPr>
          <p:cNvPr id="494" name="image22.png"/>
          <p:cNvPicPr>
            <a:picLocks noChangeAspect="1"/>
          </p:cNvPicPr>
          <p:nvPr/>
        </p:nvPicPr>
        <p:blipFill>
          <a:blip r:embed="rId3">
            <a:extLst/>
          </a:blip>
          <a:stretch>
            <a:fillRect/>
          </a:stretch>
        </p:blipFill>
        <p:spPr>
          <a:xfrm>
            <a:off x="7138299" y="1195752"/>
            <a:ext cx="1053682" cy="1053683"/>
          </a:xfrm>
          <a:prstGeom prst="rect">
            <a:avLst/>
          </a:prstGeom>
          <a:ln w="12700">
            <a:miter lim="400000"/>
          </a:ln>
        </p:spPr>
      </p:pic>
      <p:pic>
        <p:nvPicPr>
          <p:cNvPr id="495" name="image23.png"/>
          <p:cNvPicPr>
            <a:picLocks noChangeAspect="1"/>
          </p:cNvPicPr>
          <p:nvPr/>
        </p:nvPicPr>
        <p:blipFill>
          <a:blip r:embed="rId4">
            <a:extLst/>
          </a:blip>
          <a:stretch>
            <a:fillRect/>
          </a:stretch>
        </p:blipFill>
        <p:spPr>
          <a:xfrm>
            <a:off x="7955504" y="1195752"/>
            <a:ext cx="1053682" cy="1053683"/>
          </a:xfrm>
          <a:prstGeom prst="rect">
            <a:avLst/>
          </a:prstGeom>
          <a:ln w="12700">
            <a:miter lim="400000"/>
          </a:ln>
        </p:spPr>
      </p:pic>
    </p:spTree>
    <p:extLst>
      <p:ext uri="{BB962C8B-B14F-4D97-AF65-F5344CB8AC3E}">
        <p14:creationId xmlns:p14="http://schemas.microsoft.com/office/powerpoint/2010/main" val="160325345"/>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26" name="Shape 526"/>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27"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sp>
        <p:nvSpPr>
          <p:cNvPr id="528" name="Shape 528"/>
          <p:cNvSpPr/>
          <p:nvPr/>
        </p:nvSpPr>
        <p:spPr>
          <a:xfrm>
            <a:off x="793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Where do I start? —-&gt; SAMPLE APPS</a:t>
            </a:r>
          </a:p>
        </p:txBody>
      </p:sp>
      <p:pic>
        <p:nvPicPr>
          <p:cNvPr id="529" name="image33.png"/>
          <p:cNvPicPr>
            <a:picLocks noChangeAspect="1"/>
          </p:cNvPicPr>
          <p:nvPr/>
        </p:nvPicPr>
        <p:blipFill>
          <a:blip r:embed="rId3">
            <a:extLst/>
          </a:blip>
          <a:stretch>
            <a:fillRect/>
          </a:stretch>
        </p:blipFill>
        <p:spPr>
          <a:xfrm>
            <a:off x="-6923" y="684569"/>
            <a:ext cx="9157846" cy="5556016"/>
          </a:xfrm>
          <a:prstGeom prst="rect">
            <a:avLst/>
          </a:prstGeom>
          <a:ln w="12700">
            <a:miter lim="400000"/>
          </a:ln>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7334738" y="1655396"/>
            <a:ext cx="1691890" cy="1557171"/>
          </a:xfrm>
          <a:prstGeom prst="rect">
            <a:avLst/>
          </a:prstGeom>
          <a:solidFill>
            <a:srgbClr val="D6D6D6"/>
          </a:solidFill>
          <a:ln w="25400">
            <a:solidFill>
              <a:schemeClr val="accent2">
                <a:lumOff val="16690"/>
              </a:schemeClr>
            </a:solidFill>
          </a:ln>
        </p:spPr>
        <p:txBody>
          <a:bodyPr lIns="45718" tIns="45718" rIns="45718" bIns="45718" anchor="ctr"/>
          <a:lstStyle/>
          <a:p>
            <a:pPr>
              <a:defRPr>
                <a:latin typeface="Arial"/>
                <a:ea typeface="Arial"/>
                <a:cs typeface="Arial"/>
                <a:sym typeface="Arial"/>
              </a:defRPr>
            </a:pPr>
            <a:endParaRPr/>
          </a:p>
        </p:txBody>
      </p:sp>
      <p:pic>
        <p:nvPicPr>
          <p:cNvPr id="455" name="image15.png"/>
          <p:cNvPicPr>
            <a:picLocks noChangeAspect="1"/>
          </p:cNvPicPr>
          <p:nvPr/>
        </p:nvPicPr>
        <p:blipFill>
          <a:blip r:embed="rId3">
            <a:extLst/>
          </a:blip>
          <a:stretch>
            <a:fillRect/>
          </a:stretch>
        </p:blipFill>
        <p:spPr>
          <a:xfrm>
            <a:off x="221273" y="693230"/>
            <a:ext cx="6956494" cy="3959988"/>
          </a:xfrm>
          <a:prstGeom prst="rect">
            <a:avLst/>
          </a:prstGeom>
          <a:ln w="12700">
            <a:miter lim="400000"/>
          </a:ln>
        </p:spPr>
      </p:pic>
      <p:sp>
        <p:nvSpPr>
          <p:cNvPr id="456" name="Shape 456"/>
          <p:cNvSpPr>
            <a:spLocks noGrp="1"/>
          </p:cNvSpPr>
          <p:nvPr>
            <p:ph type="sldNum" sz="quarter" idx="4294967295"/>
          </p:nvPr>
        </p:nvSpPr>
        <p:spPr>
          <a:xfrm>
            <a:off x="2006450" y="4963404"/>
            <a:ext cx="127001" cy="127001"/>
          </a:xfrm>
          <a:prstGeom prst="rect">
            <a:avLst/>
          </a:prstGeom>
          <a:extLst>
            <a:ext uri="{C572A759-6A51-4108-AA02-DFA0A04FC94B}">
              <ma14:wrappingTextBoxFlag xmlns:ma14="http://schemas.microsoft.com/office/mac/drawingml/2011/main" val="1"/>
            </a:ext>
          </a:extLst>
        </p:spPr>
        <p:txBody>
          <a:bodyPr lIns="0" tIns="0" rIns="0" bIns="0" anchor="b"/>
          <a:lstStyle>
            <a:lvl1pPr algn="r" defTabSz="617219">
              <a:lnSpc>
                <a:spcPct val="90000"/>
              </a:lnSpc>
              <a:spcBef>
                <a:spcPts val="500"/>
              </a:spcBef>
              <a:defRPr sz="700" cap="all">
                <a:solidFill>
                  <a:srgbClr val="FFFFFF"/>
                </a:solidFill>
              </a:defRPr>
            </a:lvl1pPr>
          </a:lstStyle>
          <a:p>
            <a:fld id="{86CB4B4D-7CA3-9044-876B-883B54F8677D}" type="slidenum">
              <a:t>2</a:t>
            </a:fld>
            <a:endParaRPr/>
          </a:p>
        </p:txBody>
      </p:sp>
      <p:pic>
        <p:nvPicPr>
          <p:cNvPr id="457" name="image16.png"/>
          <p:cNvPicPr>
            <a:picLocks noChangeAspect="1"/>
          </p:cNvPicPr>
          <p:nvPr/>
        </p:nvPicPr>
        <p:blipFill>
          <a:blip r:embed="rId4">
            <a:extLst/>
          </a:blip>
          <a:stretch>
            <a:fillRect/>
          </a:stretch>
        </p:blipFill>
        <p:spPr>
          <a:xfrm>
            <a:off x="384676" y="1190650"/>
            <a:ext cx="3836869" cy="3288746"/>
          </a:xfrm>
          <a:prstGeom prst="rect">
            <a:avLst/>
          </a:prstGeom>
          <a:ln w="12700">
            <a:miter lim="400000"/>
          </a:ln>
        </p:spPr>
      </p:pic>
      <p:pic>
        <p:nvPicPr>
          <p:cNvPr id="458" name="image16.png"/>
          <p:cNvPicPr>
            <a:picLocks noChangeAspect="1"/>
          </p:cNvPicPr>
          <p:nvPr/>
        </p:nvPicPr>
        <p:blipFill>
          <a:blip r:embed="rId4">
            <a:extLst/>
          </a:blip>
          <a:stretch>
            <a:fillRect/>
          </a:stretch>
        </p:blipFill>
        <p:spPr>
          <a:xfrm>
            <a:off x="3084822" y="1190531"/>
            <a:ext cx="3837172" cy="3289005"/>
          </a:xfrm>
          <a:prstGeom prst="rect">
            <a:avLst/>
          </a:prstGeom>
          <a:ln w="12700">
            <a:miter lim="400000"/>
          </a:ln>
        </p:spPr>
      </p:pic>
      <p:pic>
        <p:nvPicPr>
          <p:cNvPr id="459" name="image17.png"/>
          <p:cNvPicPr>
            <a:picLocks noChangeAspect="1"/>
          </p:cNvPicPr>
          <p:nvPr/>
        </p:nvPicPr>
        <p:blipFill>
          <a:blip r:embed="rId5">
            <a:extLst/>
          </a:blip>
          <a:stretch>
            <a:fillRect/>
          </a:stretch>
        </p:blipFill>
        <p:spPr>
          <a:xfrm>
            <a:off x="5469051" y="1370018"/>
            <a:ext cx="804746" cy="953546"/>
          </a:xfrm>
          <a:prstGeom prst="rect">
            <a:avLst/>
          </a:prstGeom>
          <a:ln w="12700">
            <a:miter lim="400000"/>
          </a:ln>
        </p:spPr>
      </p:pic>
      <p:pic>
        <p:nvPicPr>
          <p:cNvPr id="460" name="image10.jpeg"/>
          <p:cNvPicPr>
            <a:picLocks noChangeAspect="1"/>
          </p:cNvPicPr>
          <p:nvPr/>
        </p:nvPicPr>
        <p:blipFill>
          <a:blip r:embed="rId6">
            <a:extLst/>
          </a:blip>
          <a:srcRect l="15744" r="15744"/>
          <a:stretch>
            <a:fillRect/>
          </a:stretch>
        </p:blipFill>
        <p:spPr>
          <a:xfrm>
            <a:off x="5468517" y="2571121"/>
            <a:ext cx="805944" cy="725432"/>
          </a:xfrm>
          <a:prstGeom prst="rect">
            <a:avLst/>
          </a:prstGeom>
          <a:ln w="12700">
            <a:miter lim="400000"/>
          </a:ln>
        </p:spPr>
      </p:pic>
      <p:sp>
        <p:nvSpPr>
          <p:cNvPr id="461" name="Shape 461"/>
          <p:cNvSpPr/>
          <p:nvPr/>
        </p:nvSpPr>
        <p:spPr>
          <a:xfrm>
            <a:off x="5253258" y="3326286"/>
            <a:ext cx="1412759" cy="590138"/>
          </a:xfrm>
          <a:prstGeom prst="rect">
            <a:avLst/>
          </a:prstGeom>
          <a:ln w="12700">
            <a:miter lim="400000"/>
          </a:ln>
          <a:extLst>
            <a:ext uri="{C572A759-6A51-4108-AA02-DFA0A04FC94B}">
              <ma14:wrappingTextBoxFlag xmlns:ma14="http://schemas.microsoft.com/office/mac/drawingml/2011/main" val="1"/>
            </a:ext>
          </a:extLst>
        </p:spPr>
        <p:txBody>
          <a:bodyPr wrap="none" lIns="30861" tIns="30861" rIns="30861" bIns="30861">
            <a:spAutoFit/>
          </a:bodyPr>
          <a:lstStyle/>
          <a:p>
            <a:pPr>
              <a:defRPr sz="1200">
                <a:solidFill>
                  <a:srgbClr val="FFFFFF"/>
                </a:solidFill>
                <a:latin typeface="Arial"/>
                <a:ea typeface="Arial"/>
                <a:cs typeface="Arial"/>
                <a:sym typeface="Arial"/>
              </a:defRPr>
            </a:pPr>
            <a:r>
              <a:t>Brian_Behlendorf</a:t>
            </a:r>
          </a:p>
          <a:p>
            <a:pPr>
              <a:defRPr sz="1200" i="1">
                <a:solidFill>
                  <a:srgbClr val="FFFFFF"/>
                </a:solidFill>
                <a:latin typeface="Arial"/>
                <a:ea typeface="Arial"/>
                <a:cs typeface="Arial"/>
                <a:sym typeface="Arial"/>
              </a:defRPr>
            </a:pPr>
            <a:r>
              <a:t>ASF founder</a:t>
            </a:r>
            <a:br/>
            <a:r>
              <a:t>Executive Director</a:t>
            </a:r>
          </a:p>
        </p:txBody>
      </p:sp>
      <p:pic>
        <p:nvPicPr>
          <p:cNvPr id="462" name="image11.jpeg"/>
          <p:cNvPicPr>
            <a:picLocks noChangeAspect="1"/>
          </p:cNvPicPr>
          <p:nvPr/>
        </p:nvPicPr>
        <p:blipFill>
          <a:blip r:embed="rId7">
            <a:extLst/>
          </a:blip>
          <a:stretch>
            <a:fillRect/>
          </a:stretch>
        </p:blipFill>
        <p:spPr>
          <a:xfrm>
            <a:off x="498922" y="1282887"/>
            <a:ext cx="4551614" cy="2936276"/>
          </a:xfrm>
          <a:prstGeom prst="rect">
            <a:avLst/>
          </a:prstGeom>
          <a:ln w="12700">
            <a:miter lim="400000"/>
          </a:ln>
        </p:spPr>
      </p:pic>
      <p:sp>
        <p:nvSpPr>
          <p:cNvPr id="463" name="Shape 463"/>
          <p:cNvSpPr/>
          <p:nvPr/>
        </p:nvSpPr>
        <p:spPr>
          <a:xfrm>
            <a:off x="310440" y="877588"/>
            <a:ext cx="6361485" cy="327621"/>
          </a:xfrm>
          <a:prstGeom prst="rect">
            <a:avLst/>
          </a:prstGeom>
          <a:ln w="12700">
            <a:miter lim="400000"/>
          </a:ln>
          <a:extLst>
            <a:ext uri="{C572A759-6A51-4108-AA02-DFA0A04FC94B}">
              <ma14:wrappingTextBoxFlag xmlns:ma14="http://schemas.microsoft.com/office/mac/drawingml/2011/main" val="1"/>
            </a:ext>
          </a:extLst>
        </p:spPr>
        <p:txBody>
          <a:bodyPr wrap="none" lIns="24110" tIns="24110" rIns="24110" bIns="24110" anchor="ctr">
            <a:spAutoFit/>
          </a:bodyPr>
          <a:lstStyle>
            <a:lvl1pPr algn="ctr" defTabSz="308074">
              <a:defRPr>
                <a:solidFill>
                  <a:srgbClr val="FFFFFF"/>
                </a:solidFill>
              </a:defRPr>
            </a:lvl1pPr>
          </a:lstStyle>
          <a:p>
            <a:r>
              <a:t>Open Source        Open Standard          Open Governance  </a:t>
            </a:r>
          </a:p>
        </p:txBody>
      </p:sp>
      <p:sp>
        <p:nvSpPr>
          <p:cNvPr id="464" name="Shape 464"/>
          <p:cNvSpPr/>
          <p:nvPr/>
        </p:nvSpPr>
        <p:spPr>
          <a:xfrm>
            <a:off x="289751" y="143579"/>
            <a:ext cx="5565699" cy="444620"/>
          </a:xfrm>
          <a:prstGeom prst="rect">
            <a:avLst/>
          </a:prstGeom>
          <a:ln w="12700">
            <a:miter lim="400000"/>
          </a:ln>
          <a:extLst>
            <a:ext uri="{C572A759-6A51-4108-AA02-DFA0A04FC94B}">
              <ma14:wrappingTextBoxFlag xmlns:ma14="http://schemas.microsoft.com/office/mac/drawingml/2011/main" val="1"/>
            </a:ext>
          </a:extLst>
        </p:spPr>
        <p:txBody>
          <a:bodyPr lIns="30861" tIns="30861" rIns="30861" bIns="30861">
            <a:spAutoFit/>
          </a:bodyPr>
          <a:lstStyle>
            <a:lvl1pPr defTabSz="685800">
              <a:lnSpc>
                <a:spcPct val="90000"/>
              </a:lnSpc>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600">
                <a:solidFill>
                  <a:srgbClr val="164F86"/>
                </a:solidFill>
                <a:latin typeface="Arial"/>
                <a:ea typeface="Arial"/>
                <a:cs typeface="Arial"/>
                <a:sym typeface="Arial"/>
              </a:defRPr>
            </a:lvl1pPr>
          </a:lstStyle>
          <a:p>
            <a:r>
              <a:t>The Hyperledger Project</a:t>
            </a:r>
          </a:p>
        </p:txBody>
      </p:sp>
      <p:sp>
        <p:nvSpPr>
          <p:cNvPr id="465" name="Shape 465"/>
          <p:cNvSpPr/>
          <p:nvPr/>
        </p:nvSpPr>
        <p:spPr>
          <a:xfrm>
            <a:off x="7327717" y="2115065"/>
            <a:ext cx="108238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t>R3 corda</a:t>
            </a:r>
          </a:p>
        </p:txBody>
      </p:sp>
      <p:sp>
        <p:nvSpPr>
          <p:cNvPr id="466" name="Shape 466"/>
          <p:cNvSpPr/>
          <p:nvPr/>
        </p:nvSpPr>
        <p:spPr>
          <a:xfrm>
            <a:off x="7339441" y="1706710"/>
            <a:ext cx="79016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t>Fabric</a:t>
            </a:r>
          </a:p>
        </p:txBody>
      </p:sp>
      <p:sp>
        <p:nvSpPr>
          <p:cNvPr id="467" name="Shape 467"/>
          <p:cNvSpPr/>
          <p:nvPr/>
        </p:nvSpPr>
        <p:spPr>
          <a:xfrm>
            <a:off x="7322038" y="2523419"/>
            <a:ext cx="171728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t>Sawtooth Lake</a:t>
            </a:r>
          </a:p>
        </p:txBody>
      </p:sp>
      <p:pic>
        <p:nvPicPr>
          <p:cNvPr id="468" name="image18.png"/>
          <p:cNvPicPr>
            <a:picLocks noChangeAspect="1"/>
          </p:cNvPicPr>
          <p:nvPr/>
        </p:nvPicPr>
        <p:blipFill>
          <a:blip r:embed="rId8">
            <a:extLst/>
          </a:blip>
          <a:stretch>
            <a:fillRect/>
          </a:stretch>
        </p:blipFill>
        <p:spPr>
          <a:xfrm>
            <a:off x="0" y="4066664"/>
            <a:ext cx="9144001" cy="116014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26" name="Shape 526"/>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27"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sp>
        <p:nvSpPr>
          <p:cNvPr id="528" name="Shape 528"/>
          <p:cNvSpPr/>
          <p:nvPr/>
        </p:nvSpPr>
        <p:spPr>
          <a:xfrm>
            <a:off x="79375" y="33053"/>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dirty="0"/>
              <a:t>Where do I start? </a:t>
            </a:r>
            <a:r>
              <a:rPr dirty="0" smtClean="0"/>
              <a:t>—-&gt;</a:t>
            </a:r>
            <a:r>
              <a:rPr lang="en-US" dirty="0" smtClean="0"/>
              <a:t> TUTORIALS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84" y="694893"/>
            <a:ext cx="9832769" cy="5374826"/>
          </a:xfrm>
          <a:prstGeom prst="rect">
            <a:avLst/>
          </a:prstGeom>
        </p:spPr>
      </p:pic>
    </p:spTree>
    <p:extLst>
      <p:ext uri="{BB962C8B-B14F-4D97-AF65-F5344CB8AC3E}">
        <p14:creationId xmlns:p14="http://schemas.microsoft.com/office/powerpoint/2010/main" val="25027311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a:spLocks noGrp="1"/>
          </p:cNvSpPr>
          <p:nvPr>
            <p:ph type="sldNum" sz="quarter" idx="2"/>
          </p:nvPr>
        </p:nvSpPr>
        <p:spPr>
          <a:xfrm>
            <a:off x="7584281" y="4897039"/>
            <a:ext cx="180401" cy="177515"/>
          </a:xfrm>
          <a:prstGeom prst="rect">
            <a:avLst/>
          </a:prstGeom>
          <a:extLst>
            <a:ext uri="{C572A759-6A51-4108-AA02-DFA0A04FC94B}">
              <ma14:wrappingTextBoxFlag xmlns:ma14="http://schemas.microsoft.com/office/mac/drawingml/2011/main" val="1"/>
            </a:ext>
          </a:extLst>
        </p:spPr>
        <p:txBody>
          <a:bodyPr/>
          <a:lstStyle>
            <a:lvl1pPr>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lvl1pPr>
          </a:lstStyle>
          <a:p>
            <a:fld id="{86CB4B4D-7CA3-9044-876B-883B54F8677D}" type="slidenum">
              <a:t>21</a:t>
            </a:fld>
            <a:endParaRPr/>
          </a:p>
        </p:txBody>
      </p:sp>
      <p:sp>
        <p:nvSpPr>
          <p:cNvPr id="777" name="Shape 777"/>
          <p:cNvSpPr/>
          <p:nvPr/>
        </p:nvSpPr>
        <p:spPr>
          <a:xfrm>
            <a:off x="1258490" y="329803"/>
            <a:ext cx="6184107" cy="383182"/>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lvl1pPr>
              <a:lnSpc>
                <a:spcPct val="9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006666"/>
                </a:solidFill>
              </a:defRPr>
            </a:lvl1pPr>
          </a:lstStyle>
          <a:p>
            <a:r>
              <a:rPr sz="2100"/>
              <a:t>Introduction</a:t>
            </a:r>
          </a:p>
        </p:txBody>
      </p:sp>
      <p:sp>
        <p:nvSpPr>
          <p:cNvPr id="778" name="Shape 778"/>
          <p:cNvSpPr/>
          <p:nvPr/>
        </p:nvSpPr>
        <p:spPr>
          <a:xfrm>
            <a:off x="1715691" y="1406128"/>
            <a:ext cx="1541860" cy="2971801"/>
          </a:xfrm>
          <a:prstGeom prst="rect">
            <a:avLst/>
          </a:prstGeom>
          <a:solidFill>
            <a:srgbClr val="F2F2F2"/>
          </a:solidFill>
          <a:ln>
            <a:solidFill>
              <a:srgbClr val="000000"/>
            </a:solidFill>
          </a:ln>
        </p:spPr>
        <p:txBody>
          <a:bodyPr lIns="34289" rIns="34289"/>
          <a:lstStyle/>
          <a:p>
            <a:pPr defTabSz="685800"/>
            <a:endParaRPr sz="1350"/>
          </a:p>
        </p:txBody>
      </p:sp>
      <p:sp>
        <p:nvSpPr>
          <p:cNvPr id="779" name="Shape 779"/>
          <p:cNvSpPr/>
          <p:nvPr/>
        </p:nvSpPr>
        <p:spPr>
          <a:xfrm>
            <a:off x="1800225" y="1533525"/>
            <a:ext cx="1360885" cy="171450"/>
          </a:xfrm>
          <a:prstGeom prst="roundRect">
            <a:avLst>
              <a:gd name="adj" fmla="val 16667"/>
            </a:avLst>
          </a:prstGeom>
          <a:solidFill>
            <a:srgbClr val="009973"/>
          </a:solidFill>
          <a:ln>
            <a:solidFill>
              <a:srgbClr val="000000"/>
            </a:solidFill>
          </a:ln>
        </p:spPr>
        <p:txBody>
          <a:bodyPr lIns="34289" rIns="34289"/>
          <a:lstStyle/>
          <a:p>
            <a:pPr defTabSz="685800"/>
            <a:endParaRPr sz="1350"/>
          </a:p>
        </p:txBody>
      </p:sp>
      <p:sp>
        <p:nvSpPr>
          <p:cNvPr id="780" name="Shape 780"/>
          <p:cNvSpPr/>
          <p:nvPr/>
        </p:nvSpPr>
        <p:spPr>
          <a:xfrm>
            <a:off x="1800225" y="1819275"/>
            <a:ext cx="1360885" cy="171450"/>
          </a:xfrm>
          <a:prstGeom prst="roundRect">
            <a:avLst>
              <a:gd name="adj" fmla="val 16667"/>
            </a:avLst>
          </a:prstGeom>
          <a:solidFill>
            <a:srgbClr val="009973"/>
          </a:solidFill>
          <a:ln>
            <a:solidFill>
              <a:srgbClr val="000000"/>
            </a:solidFill>
          </a:ln>
        </p:spPr>
        <p:txBody>
          <a:bodyPr lIns="34289" rIns="34289"/>
          <a:lstStyle/>
          <a:p>
            <a:pPr defTabSz="685800"/>
            <a:endParaRPr sz="1350"/>
          </a:p>
        </p:txBody>
      </p:sp>
      <p:sp>
        <p:nvSpPr>
          <p:cNvPr id="781" name="Shape 781"/>
          <p:cNvSpPr/>
          <p:nvPr/>
        </p:nvSpPr>
        <p:spPr>
          <a:xfrm>
            <a:off x="1800225" y="2105025"/>
            <a:ext cx="1360885" cy="171450"/>
          </a:xfrm>
          <a:prstGeom prst="roundRect">
            <a:avLst>
              <a:gd name="adj" fmla="val 16667"/>
            </a:avLst>
          </a:prstGeom>
          <a:solidFill>
            <a:srgbClr val="009973"/>
          </a:solidFill>
          <a:ln>
            <a:solidFill>
              <a:srgbClr val="000000"/>
            </a:solidFill>
          </a:ln>
        </p:spPr>
        <p:txBody>
          <a:bodyPr lIns="34289" rIns="34289"/>
          <a:lstStyle/>
          <a:p>
            <a:pPr defTabSz="685800"/>
            <a:endParaRPr sz="1350"/>
          </a:p>
        </p:txBody>
      </p:sp>
      <p:sp>
        <p:nvSpPr>
          <p:cNvPr id="782" name="Shape 782"/>
          <p:cNvSpPr/>
          <p:nvPr/>
        </p:nvSpPr>
        <p:spPr>
          <a:xfrm>
            <a:off x="1800225" y="2390775"/>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783" name="Shape 783"/>
          <p:cNvSpPr/>
          <p:nvPr/>
        </p:nvSpPr>
        <p:spPr>
          <a:xfrm>
            <a:off x="1800225" y="2676525"/>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784" name="Shape 784"/>
          <p:cNvSpPr/>
          <p:nvPr/>
        </p:nvSpPr>
        <p:spPr>
          <a:xfrm>
            <a:off x="1800225" y="2962275"/>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785" name="Shape 785"/>
          <p:cNvSpPr/>
          <p:nvPr/>
        </p:nvSpPr>
        <p:spPr>
          <a:xfrm>
            <a:off x="1800225" y="3248025"/>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786" name="Shape 786"/>
          <p:cNvSpPr/>
          <p:nvPr/>
        </p:nvSpPr>
        <p:spPr>
          <a:xfrm>
            <a:off x="1800225" y="3533775"/>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787" name="Shape 787"/>
          <p:cNvSpPr/>
          <p:nvPr/>
        </p:nvSpPr>
        <p:spPr>
          <a:xfrm>
            <a:off x="1800225" y="3819525"/>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788" name="Shape 788"/>
          <p:cNvSpPr/>
          <p:nvPr/>
        </p:nvSpPr>
        <p:spPr>
          <a:xfrm>
            <a:off x="1800225" y="4105275"/>
            <a:ext cx="1360885" cy="171450"/>
          </a:xfrm>
          <a:prstGeom prst="roundRect">
            <a:avLst>
              <a:gd name="adj" fmla="val 16667"/>
            </a:avLst>
          </a:prstGeom>
          <a:solidFill>
            <a:schemeClr val="accent2"/>
          </a:solidFill>
          <a:ln>
            <a:solidFill>
              <a:srgbClr val="000000"/>
            </a:solidFill>
          </a:ln>
        </p:spPr>
        <p:txBody>
          <a:bodyPr lIns="34289" rIns="34289"/>
          <a:lstStyle/>
          <a:p>
            <a:pPr defTabSz="685800"/>
            <a:endParaRPr sz="1350"/>
          </a:p>
        </p:txBody>
      </p:sp>
      <p:sp>
        <p:nvSpPr>
          <p:cNvPr id="789" name="Shape 789"/>
          <p:cNvSpPr/>
          <p:nvPr/>
        </p:nvSpPr>
        <p:spPr>
          <a:xfrm flipV="1">
            <a:off x="1600199" y="1657350"/>
            <a:ext cx="2" cy="2571750"/>
          </a:xfrm>
          <a:prstGeom prst="line">
            <a:avLst/>
          </a:prstGeom>
          <a:ln>
            <a:solidFill>
              <a:srgbClr val="000000"/>
            </a:solidFill>
            <a:tailEnd type="triangle"/>
          </a:ln>
        </p:spPr>
        <p:txBody>
          <a:bodyPr lIns="34289" rIns="34289"/>
          <a:lstStyle/>
          <a:p>
            <a:endParaRPr sz="1350"/>
          </a:p>
        </p:txBody>
      </p:sp>
      <p:sp>
        <p:nvSpPr>
          <p:cNvPr id="790" name="Shape 790"/>
          <p:cNvSpPr/>
          <p:nvPr/>
        </p:nvSpPr>
        <p:spPr>
          <a:xfrm>
            <a:off x="1200150" y="2764631"/>
            <a:ext cx="514350" cy="230832"/>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lvl1pPr defTabSz="914400">
              <a:defRPr sz="1200"/>
            </a:lvl1pPr>
          </a:lstStyle>
          <a:p>
            <a:r>
              <a:rPr sz="900"/>
              <a:t>Time</a:t>
            </a:r>
          </a:p>
        </p:txBody>
      </p:sp>
      <p:sp>
        <p:nvSpPr>
          <p:cNvPr id="791" name="Shape 791"/>
          <p:cNvSpPr/>
          <p:nvPr/>
        </p:nvSpPr>
        <p:spPr>
          <a:xfrm>
            <a:off x="2244328" y="1063228"/>
            <a:ext cx="628651" cy="230832"/>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lvl1pPr defTabSz="914400">
              <a:defRPr sz="1200"/>
            </a:lvl1pPr>
          </a:lstStyle>
          <a:p>
            <a:r>
              <a:rPr sz="900"/>
              <a:t>Ledger</a:t>
            </a:r>
          </a:p>
        </p:txBody>
      </p:sp>
      <p:sp>
        <p:nvSpPr>
          <p:cNvPr id="792" name="Shape 792"/>
          <p:cNvSpPr/>
          <p:nvPr/>
        </p:nvSpPr>
        <p:spPr>
          <a:xfrm flipH="1">
            <a:off x="2558653" y="4198143"/>
            <a:ext cx="5954" cy="404814"/>
          </a:xfrm>
          <a:prstGeom prst="line">
            <a:avLst/>
          </a:prstGeom>
          <a:ln>
            <a:solidFill>
              <a:srgbClr val="000000"/>
            </a:solidFill>
            <a:tailEnd type="triangle"/>
          </a:ln>
        </p:spPr>
        <p:txBody>
          <a:bodyPr lIns="34289" rIns="34289"/>
          <a:lstStyle/>
          <a:p>
            <a:endParaRPr sz="1350"/>
          </a:p>
        </p:txBody>
      </p:sp>
      <p:sp>
        <p:nvSpPr>
          <p:cNvPr id="793" name="Shape 793"/>
          <p:cNvSpPr/>
          <p:nvPr/>
        </p:nvSpPr>
        <p:spPr>
          <a:xfrm>
            <a:off x="1871662" y="4602956"/>
            <a:ext cx="1385888" cy="230832"/>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lvl1pPr defTabSz="914400">
              <a:defRPr sz="1200"/>
            </a:lvl1pPr>
          </a:lstStyle>
          <a:p>
            <a:r>
              <a:rPr sz="900"/>
              <a:t>Blocks of Transactions</a:t>
            </a:r>
          </a:p>
        </p:txBody>
      </p:sp>
      <p:grpSp>
        <p:nvGrpSpPr>
          <p:cNvPr id="823" name="Group 823"/>
          <p:cNvGrpSpPr/>
          <p:nvPr/>
        </p:nvGrpSpPr>
        <p:grpSpPr>
          <a:xfrm>
            <a:off x="3771900" y="1543050"/>
            <a:ext cx="4057651" cy="2447925"/>
            <a:chOff x="0" y="0"/>
            <a:chExt cx="5410200" cy="3263900"/>
          </a:xfrm>
        </p:grpSpPr>
        <p:sp>
          <p:nvSpPr>
            <p:cNvPr id="794" name="Shape 794"/>
            <p:cNvSpPr/>
            <p:nvPr/>
          </p:nvSpPr>
          <p:spPr>
            <a:xfrm>
              <a:off x="0" y="0"/>
              <a:ext cx="1606550" cy="3263900"/>
            </a:xfrm>
            <a:prstGeom prst="roundRect">
              <a:avLst>
                <a:gd name="adj" fmla="val 16667"/>
              </a:avLst>
            </a:prstGeom>
            <a:solidFill>
              <a:schemeClr val="accent2"/>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795" name="Shape 795"/>
            <p:cNvSpPr/>
            <p:nvPr/>
          </p:nvSpPr>
          <p:spPr>
            <a:xfrm>
              <a:off x="0" y="141908"/>
              <a:ext cx="1585373" cy="36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lvl1pPr algn="ctr" defTabSz="914400"/>
            </a:lstStyle>
            <a:p>
              <a:r>
                <a:rPr sz="1350"/>
                <a:t>Block 11</a:t>
              </a:r>
            </a:p>
          </p:txBody>
        </p:sp>
        <p:sp>
          <p:nvSpPr>
            <p:cNvPr id="796" name="Shape 796"/>
            <p:cNvSpPr/>
            <p:nvPr/>
          </p:nvSpPr>
          <p:spPr>
            <a:xfrm>
              <a:off x="221891" y="709543"/>
              <a:ext cx="1363484" cy="9387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defTabSz="685800">
                <a:defRPr sz="1100"/>
              </a:pPr>
              <a:r>
                <a:rPr sz="825"/>
                <a:t>Proof of work:</a:t>
              </a:r>
            </a:p>
            <a:p>
              <a:pPr defTabSz="685800">
                <a:defRPr sz="1100"/>
              </a:pPr>
              <a:r>
                <a:rPr sz="825"/>
                <a:t>0000005647kjp</a:t>
              </a:r>
            </a:p>
            <a:p>
              <a:pPr defTabSz="685800">
                <a:defRPr sz="1100"/>
              </a:pPr>
              <a:endParaRPr sz="825"/>
            </a:p>
            <a:p>
              <a:pPr defTabSz="685800">
                <a:defRPr sz="1100"/>
              </a:pPr>
              <a:r>
                <a:rPr sz="825"/>
                <a:t>Previous block:</a:t>
              </a:r>
            </a:p>
            <a:p>
              <a:pPr defTabSz="685800">
                <a:defRPr sz="1100"/>
              </a:pPr>
              <a:r>
                <a:rPr sz="825"/>
                <a:t>000000432qrza1</a:t>
              </a:r>
            </a:p>
          </p:txBody>
        </p:sp>
        <p:sp>
          <p:nvSpPr>
            <p:cNvPr id="797" name="Shape 797"/>
            <p:cNvSpPr/>
            <p:nvPr/>
          </p:nvSpPr>
          <p:spPr>
            <a:xfrm>
              <a:off x="122237" y="1773237"/>
              <a:ext cx="1363663" cy="427038"/>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798" name="Shape 798"/>
            <p:cNvSpPr/>
            <p:nvPr/>
          </p:nvSpPr>
          <p:spPr>
            <a:xfrm>
              <a:off x="179529" y="1793447"/>
              <a:ext cx="1291721"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lk54lfvx</a:t>
              </a:r>
            </a:p>
          </p:txBody>
        </p:sp>
        <p:sp>
          <p:nvSpPr>
            <p:cNvPr id="799" name="Shape 799"/>
            <p:cNvSpPr/>
            <p:nvPr/>
          </p:nvSpPr>
          <p:spPr>
            <a:xfrm>
              <a:off x="136525" y="2239962"/>
              <a:ext cx="1363664" cy="425452"/>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00" name="Shape 800"/>
            <p:cNvSpPr/>
            <p:nvPr/>
          </p:nvSpPr>
          <p:spPr>
            <a:xfrm>
              <a:off x="193731" y="2259675"/>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09345w1d</a:t>
              </a:r>
            </a:p>
          </p:txBody>
        </p:sp>
        <p:sp>
          <p:nvSpPr>
            <p:cNvPr id="801" name="Shape 801"/>
            <p:cNvSpPr/>
            <p:nvPr/>
          </p:nvSpPr>
          <p:spPr>
            <a:xfrm>
              <a:off x="134937" y="2695575"/>
              <a:ext cx="1363663" cy="425451"/>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02" name="Shape 802"/>
            <p:cNvSpPr/>
            <p:nvPr/>
          </p:nvSpPr>
          <p:spPr>
            <a:xfrm>
              <a:off x="193155" y="2714923"/>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vc4232v32</a:t>
              </a:r>
            </a:p>
          </p:txBody>
        </p:sp>
        <p:sp>
          <p:nvSpPr>
            <p:cNvPr id="803" name="Shape 803"/>
            <p:cNvSpPr/>
            <p:nvPr/>
          </p:nvSpPr>
          <p:spPr>
            <a:xfrm>
              <a:off x="1908175" y="0"/>
              <a:ext cx="1608138" cy="3263900"/>
            </a:xfrm>
            <a:prstGeom prst="roundRect">
              <a:avLst>
                <a:gd name="adj" fmla="val 16667"/>
              </a:avLst>
            </a:prstGeom>
            <a:solidFill>
              <a:schemeClr val="accent2"/>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04" name="Shape 804"/>
            <p:cNvSpPr/>
            <p:nvPr/>
          </p:nvSpPr>
          <p:spPr>
            <a:xfrm>
              <a:off x="1894598" y="141908"/>
              <a:ext cx="1599204" cy="36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lvl1pPr algn="ctr" defTabSz="914400"/>
            </a:lstStyle>
            <a:p>
              <a:r>
                <a:rPr sz="1350"/>
                <a:t>Block 12</a:t>
              </a:r>
            </a:p>
          </p:txBody>
        </p:sp>
        <p:sp>
          <p:nvSpPr>
            <p:cNvPr id="805" name="Shape 805"/>
            <p:cNvSpPr/>
            <p:nvPr/>
          </p:nvSpPr>
          <p:spPr>
            <a:xfrm>
              <a:off x="2130317" y="709543"/>
              <a:ext cx="1363484" cy="9387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defTabSz="685800">
                <a:defRPr sz="1100"/>
              </a:pPr>
              <a:r>
                <a:rPr sz="825"/>
                <a:t>Proof of work:</a:t>
              </a:r>
            </a:p>
            <a:p>
              <a:pPr defTabSz="685800">
                <a:defRPr sz="1100"/>
              </a:pPr>
              <a:r>
                <a:rPr sz="825"/>
                <a:t>000000ahpoka9</a:t>
              </a:r>
            </a:p>
            <a:p>
              <a:pPr defTabSz="685800">
                <a:defRPr sz="1100"/>
              </a:pPr>
              <a:endParaRPr sz="825"/>
            </a:p>
            <a:p>
              <a:pPr defTabSz="685800">
                <a:defRPr sz="1100"/>
              </a:pPr>
              <a:r>
                <a:rPr sz="825"/>
                <a:t>Previous block:</a:t>
              </a:r>
            </a:p>
            <a:p>
              <a:pPr defTabSz="685800">
                <a:defRPr sz="1100"/>
              </a:pPr>
              <a:r>
                <a:rPr sz="825"/>
                <a:t>0000005657kjp</a:t>
              </a:r>
            </a:p>
          </p:txBody>
        </p:sp>
        <p:sp>
          <p:nvSpPr>
            <p:cNvPr id="806" name="Shape 806"/>
            <p:cNvSpPr/>
            <p:nvPr/>
          </p:nvSpPr>
          <p:spPr>
            <a:xfrm>
              <a:off x="2030413" y="1773237"/>
              <a:ext cx="1363663" cy="427038"/>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07" name="Shape 807"/>
            <p:cNvSpPr/>
            <p:nvPr/>
          </p:nvSpPr>
          <p:spPr>
            <a:xfrm>
              <a:off x="2087955" y="1793447"/>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dd5g31bm</a:t>
              </a:r>
            </a:p>
          </p:txBody>
        </p:sp>
        <p:sp>
          <p:nvSpPr>
            <p:cNvPr id="808" name="Shape 808"/>
            <p:cNvSpPr/>
            <p:nvPr/>
          </p:nvSpPr>
          <p:spPr>
            <a:xfrm>
              <a:off x="2044699" y="2239962"/>
              <a:ext cx="1363664" cy="425452"/>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09" name="Shape 809"/>
            <p:cNvSpPr/>
            <p:nvPr/>
          </p:nvSpPr>
          <p:spPr>
            <a:xfrm>
              <a:off x="2102158" y="2259675"/>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22qsx987</a:t>
              </a:r>
            </a:p>
          </p:txBody>
        </p:sp>
        <p:sp>
          <p:nvSpPr>
            <p:cNvPr id="810" name="Shape 810"/>
            <p:cNvSpPr/>
            <p:nvPr/>
          </p:nvSpPr>
          <p:spPr>
            <a:xfrm>
              <a:off x="2044699" y="2695575"/>
              <a:ext cx="1362076" cy="425451"/>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11" name="Shape 811"/>
            <p:cNvSpPr/>
            <p:nvPr/>
          </p:nvSpPr>
          <p:spPr>
            <a:xfrm>
              <a:off x="2101581" y="2714923"/>
              <a:ext cx="1291721"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001hk009</a:t>
              </a:r>
            </a:p>
          </p:txBody>
        </p:sp>
        <p:sp>
          <p:nvSpPr>
            <p:cNvPr id="812" name="Shape 812"/>
            <p:cNvSpPr/>
            <p:nvPr/>
          </p:nvSpPr>
          <p:spPr>
            <a:xfrm>
              <a:off x="3803650" y="0"/>
              <a:ext cx="1606550" cy="3263900"/>
            </a:xfrm>
            <a:prstGeom prst="roundRect">
              <a:avLst>
                <a:gd name="adj" fmla="val 16667"/>
              </a:avLst>
            </a:prstGeom>
            <a:solidFill>
              <a:schemeClr val="accent2"/>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13" name="Shape 813"/>
            <p:cNvSpPr/>
            <p:nvPr/>
          </p:nvSpPr>
          <p:spPr>
            <a:xfrm>
              <a:off x="3816852" y="141908"/>
              <a:ext cx="1571545" cy="36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lvl1pPr algn="ctr" defTabSz="914400"/>
            </a:lstStyle>
            <a:p>
              <a:r>
                <a:rPr sz="1350"/>
                <a:t>Block 13</a:t>
              </a:r>
            </a:p>
          </p:txBody>
        </p:sp>
        <p:sp>
          <p:nvSpPr>
            <p:cNvPr id="814" name="Shape 814"/>
            <p:cNvSpPr/>
            <p:nvPr/>
          </p:nvSpPr>
          <p:spPr>
            <a:xfrm>
              <a:off x="4024915" y="709543"/>
              <a:ext cx="1363484" cy="9387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defTabSz="685800">
                <a:defRPr sz="1100"/>
              </a:pPr>
              <a:r>
                <a:rPr sz="825"/>
                <a:t>Proof of work:</a:t>
              </a:r>
            </a:p>
            <a:p>
              <a:pPr defTabSz="685800">
                <a:defRPr sz="1100"/>
              </a:pPr>
              <a:r>
                <a:rPr sz="825"/>
                <a:t>00000090b41bx</a:t>
              </a:r>
            </a:p>
            <a:p>
              <a:pPr defTabSz="685800">
                <a:defRPr sz="1100"/>
              </a:pPr>
              <a:endParaRPr sz="825"/>
            </a:p>
            <a:p>
              <a:pPr defTabSz="685800">
                <a:defRPr sz="1100"/>
              </a:pPr>
              <a:r>
                <a:rPr sz="825"/>
                <a:t>Previous block:</a:t>
              </a:r>
            </a:p>
            <a:p>
              <a:pPr defTabSz="685800">
                <a:defRPr sz="1100"/>
              </a:pPr>
              <a:r>
                <a:rPr sz="825"/>
                <a:t>000000ahpoka9</a:t>
              </a:r>
            </a:p>
          </p:txBody>
        </p:sp>
        <p:sp>
          <p:nvSpPr>
            <p:cNvPr id="815" name="Shape 815"/>
            <p:cNvSpPr/>
            <p:nvPr/>
          </p:nvSpPr>
          <p:spPr>
            <a:xfrm>
              <a:off x="3924300" y="1773237"/>
              <a:ext cx="1363664" cy="427038"/>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16" name="Shape 816"/>
            <p:cNvSpPr/>
            <p:nvPr/>
          </p:nvSpPr>
          <p:spPr>
            <a:xfrm>
              <a:off x="3982552" y="1793447"/>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94lxcv14</a:t>
              </a:r>
            </a:p>
          </p:txBody>
        </p:sp>
        <p:sp>
          <p:nvSpPr>
            <p:cNvPr id="817" name="Shape 817"/>
            <p:cNvSpPr/>
            <p:nvPr/>
          </p:nvSpPr>
          <p:spPr>
            <a:xfrm>
              <a:off x="3938587" y="2239962"/>
              <a:ext cx="1363663" cy="425452"/>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18" name="Shape 818"/>
            <p:cNvSpPr/>
            <p:nvPr/>
          </p:nvSpPr>
          <p:spPr>
            <a:xfrm>
              <a:off x="3996756" y="2259675"/>
              <a:ext cx="1291722"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abb7bxxq</a:t>
              </a:r>
            </a:p>
          </p:txBody>
        </p:sp>
        <p:sp>
          <p:nvSpPr>
            <p:cNvPr id="819" name="Shape 819"/>
            <p:cNvSpPr/>
            <p:nvPr/>
          </p:nvSpPr>
          <p:spPr>
            <a:xfrm>
              <a:off x="3938587" y="2695575"/>
              <a:ext cx="1363663" cy="425451"/>
            </a:xfrm>
            <a:prstGeom prst="roundRect">
              <a:avLst>
                <a:gd name="adj" fmla="val 16667"/>
              </a:avLst>
            </a:prstGeom>
            <a:solidFill>
              <a:srgbClr val="D6D6F5"/>
            </a:solidFill>
            <a:ln w="9525" cap="flat">
              <a:solidFill>
                <a:srgbClr val="000000"/>
              </a:solidFill>
              <a:prstDash val="solid"/>
              <a:round/>
            </a:ln>
            <a:effectLst/>
          </p:spPr>
          <p:txBody>
            <a:bodyPr wrap="square" lIns="34289" tIns="34289" rIns="34289" bIns="34289" numCol="1" anchor="t">
              <a:noAutofit/>
            </a:bodyPr>
            <a:lstStyle/>
            <a:p>
              <a:pPr defTabSz="685800"/>
              <a:endParaRPr sz="1350"/>
            </a:p>
          </p:txBody>
        </p:sp>
        <p:sp>
          <p:nvSpPr>
            <p:cNvPr id="820" name="Shape 820"/>
            <p:cNvSpPr/>
            <p:nvPr/>
          </p:nvSpPr>
          <p:spPr>
            <a:xfrm>
              <a:off x="3996179" y="2714923"/>
              <a:ext cx="1291721" cy="43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685800">
                <a:defRPr sz="1100"/>
              </a:pPr>
              <a:r>
                <a:rPr sz="825"/>
                <a:t>Transaction</a:t>
              </a:r>
            </a:p>
            <a:p>
              <a:pPr algn="ctr" defTabSz="685800">
                <a:defRPr sz="1100"/>
              </a:pPr>
              <a:r>
                <a:rPr sz="825"/>
                <a:t>34oiu98a</a:t>
              </a:r>
            </a:p>
          </p:txBody>
        </p:sp>
        <p:sp>
          <p:nvSpPr>
            <p:cNvPr id="821" name="Shape 821"/>
            <p:cNvSpPr/>
            <p:nvPr/>
          </p:nvSpPr>
          <p:spPr>
            <a:xfrm flipH="1" flipV="1">
              <a:off x="1384299" y="993775"/>
              <a:ext cx="723902" cy="425451"/>
            </a:xfrm>
            <a:prstGeom prst="line">
              <a:avLst/>
            </a:prstGeom>
            <a:noFill/>
            <a:ln w="38100" cap="flat">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822" name="Shape 822"/>
            <p:cNvSpPr/>
            <p:nvPr/>
          </p:nvSpPr>
          <p:spPr>
            <a:xfrm flipH="1" flipV="1">
              <a:off x="3259137" y="993775"/>
              <a:ext cx="723901" cy="425451"/>
            </a:xfrm>
            <a:prstGeom prst="line">
              <a:avLst/>
            </a:prstGeom>
            <a:noFill/>
            <a:ln w="38100" cap="flat">
              <a:solidFill>
                <a:srgbClr val="000000"/>
              </a:solidFill>
              <a:prstDash val="solid"/>
              <a:round/>
              <a:tailEnd type="triangle" w="med" len="med"/>
            </a:ln>
            <a:effectLst/>
          </p:spPr>
          <p:txBody>
            <a:bodyPr wrap="square" lIns="34289" tIns="34289" rIns="34289" bIns="34289" numCol="1" anchor="t">
              <a:noAutofit/>
            </a:bodyPr>
            <a:lstStyle/>
            <a:p>
              <a:endParaRPr sz="1350"/>
            </a:p>
          </p:txBody>
        </p:sp>
      </p:grpSp>
      <p:sp>
        <p:nvSpPr>
          <p:cNvPr id="824" name="Shape 824"/>
          <p:cNvSpPr/>
          <p:nvPr/>
        </p:nvSpPr>
        <p:spPr>
          <a:xfrm rot="16200000">
            <a:off x="2428279" y="508992"/>
            <a:ext cx="120254"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61"/>
                  <a:pt x="10800" y="136"/>
                </a:cubicBezTo>
                <a:lnTo>
                  <a:pt x="10800" y="10664"/>
                </a:lnTo>
                <a:cubicBezTo>
                  <a:pt x="10800" y="10739"/>
                  <a:pt x="15635" y="10800"/>
                  <a:pt x="21600" y="10800"/>
                </a:cubicBezTo>
                <a:cubicBezTo>
                  <a:pt x="15635" y="10800"/>
                  <a:pt x="10800" y="10861"/>
                  <a:pt x="10800" y="10936"/>
                </a:cubicBezTo>
                <a:lnTo>
                  <a:pt x="10800" y="21464"/>
                </a:lnTo>
                <a:cubicBezTo>
                  <a:pt x="10800" y="21539"/>
                  <a:pt x="5965" y="21600"/>
                  <a:pt x="0" y="21600"/>
                </a:cubicBezTo>
              </a:path>
            </a:pathLst>
          </a:custGeom>
          <a:solidFill>
            <a:srgbClr val="FFFFFF"/>
          </a:solidFill>
          <a:ln>
            <a:solidFill>
              <a:srgbClr val="000000"/>
            </a:solidFill>
          </a:ln>
        </p:spPr>
        <p:txBody>
          <a:bodyPr lIns="34289" rIns="34289"/>
          <a:lstStyle/>
          <a:p>
            <a:pPr defTabSz="685800"/>
            <a:endParaRPr sz="1350"/>
          </a:p>
        </p:txBody>
      </p:sp>
      <p:sp>
        <p:nvSpPr>
          <p:cNvPr id="825" name="Shape 825"/>
          <p:cNvSpPr/>
          <p:nvPr/>
        </p:nvSpPr>
        <p:spPr>
          <a:xfrm>
            <a:off x="1815703" y="1515666"/>
            <a:ext cx="1345407" cy="21929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34289" rIns="34289">
            <a:spAutoFit/>
          </a:bodyPr>
          <a:lstStyle>
            <a:lvl1pPr algn="ctr" defTabSz="914400">
              <a:defRPr sz="1100"/>
            </a:lvl1pPr>
          </a:lstStyle>
          <a:p>
            <a:r>
              <a:rPr sz="825"/>
              <a:t>Block 13</a:t>
            </a:r>
          </a:p>
        </p:txBody>
      </p:sp>
      <p:sp>
        <p:nvSpPr>
          <p:cNvPr id="826" name="Shape 826"/>
          <p:cNvSpPr/>
          <p:nvPr/>
        </p:nvSpPr>
        <p:spPr>
          <a:xfrm>
            <a:off x="1815703" y="1815703"/>
            <a:ext cx="1345407" cy="21929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34289" rIns="34289">
            <a:spAutoFit/>
          </a:bodyPr>
          <a:lstStyle>
            <a:lvl1pPr algn="ctr" defTabSz="914400">
              <a:defRPr sz="1100"/>
            </a:lvl1pPr>
          </a:lstStyle>
          <a:p>
            <a:r>
              <a:rPr sz="825"/>
              <a:t>Block 12</a:t>
            </a:r>
          </a:p>
        </p:txBody>
      </p:sp>
      <p:sp>
        <p:nvSpPr>
          <p:cNvPr id="827" name="Shape 827"/>
          <p:cNvSpPr/>
          <p:nvPr/>
        </p:nvSpPr>
        <p:spPr>
          <a:xfrm>
            <a:off x="1807369" y="2097882"/>
            <a:ext cx="1345406" cy="21929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34289" rIns="34289">
            <a:spAutoFit/>
          </a:bodyPr>
          <a:lstStyle>
            <a:lvl1pPr algn="ctr" defTabSz="914400">
              <a:defRPr sz="1100"/>
            </a:lvl1pPr>
          </a:lstStyle>
          <a:p>
            <a:r>
              <a:rPr sz="825"/>
              <a:t>Block 11</a:t>
            </a:r>
          </a:p>
        </p:txBody>
      </p:sp>
      <p:sp>
        <p:nvSpPr>
          <p:cNvPr id="828" name="Shape 828"/>
          <p:cNvSpPr/>
          <p:nvPr/>
        </p:nvSpPr>
        <p:spPr>
          <a:xfrm>
            <a:off x="3365897" y="1502569"/>
            <a:ext cx="305991" cy="79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312"/>
                  <a:pt x="10800" y="697"/>
                </a:cubicBezTo>
                <a:lnTo>
                  <a:pt x="10800" y="10103"/>
                </a:lnTo>
                <a:cubicBezTo>
                  <a:pt x="10800" y="10488"/>
                  <a:pt x="15635" y="10800"/>
                  <a:pt x="21600" y="10800"/>
                </a:cubicBezTo>
                <a:cubicBezTo>
                  <a:pt x="15635" y="10800"/>
                  <a:pt x="10800" y="11112"/>
                  <a:pt x="10800" y="11497"/>
                </a:cubicBezTo>
                <a:lnTo>
                  <a:pt x="10800" y="20903"/>
                </a:lnTo>
                <a:cubicBezTo>
                  <a:pt x="10800" y="21288"/>
                  <a:pt x="5965" y="21600"/>
                  <a:pt x="0" y="21600"/>
                </a:cubicBezTo>
              </a:path>
            </a:pathLst>
          </a:custGeom>
          <a:solidFill>
            <a:srgbClr val="FFFFFF"/>
          </a:solidFill>
          <a:ln>
            <a:solidFill>
              <a:srgbClr val="000000"/>
            </a:solidFill>
          </a:ln>
        </p:spPr>
        <p:txBody>
          <a:bodyPr lIns="34289" rIns="34289"/>
          <a:lstStyle/>
          <a:p>
            <a:pPr defTabSz="685800"/>
            <a:endParaRPr sz="1350"/>
          </a:p>
        </p:txBody>
      </p:sp>
      <p:sp>
        <p:nvSpPr>
          <p:cNvPr id="829" name="Shape 829"/>
          <p:cNvSpPr/>
          <p:nvPr/>
        </p:nvSpPr>
        <p:spPr>
          <a:xfrm>
            <a:off x="1575197" y="650081"/>
            <a:ext cx="6288882" cy="317456"/>
          </a:xfrm>
          <a:prstGeom prst="rect">
            <a:avLst/>
          </a:prstGeom>
          <a:ln w="12700">
            <a:miter lim="400000"/>
          </a:ln>
          <a:extLst>
            <a:ext uri="{C572A759-6A51-4108-AA02-DFA0A04FC94B}">
              <ma14:wrappingTextBoxFlag xmlns:ma14="http://schemas.microsoft.com/office/mac/drawingml/2011/main" val="1"/>
            </a:ext>
          </a:extLst>
        </p:spPr>
        <p:txBody>
          <a:bodyPr lIns="33749" tIns="33749" rIns="33749" bIns="33749">
            <a:spAutoFit/>
          </a:bodyPr>
          <a:lstStyle>
            <a:lvl1pPr>
              <a:lnSpc>
                <a:spcPct val="9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6666"/>
                </a:solidFill>
              </a:defRPr>
            </a:lvl1pPr>
          </a:lstStyle>
          <a:p>
            <a:r>
              <a:rPr sz="1800"/>
              <a:t>Blocks of Transactions</a:t>
            </a:r>
          </a:p>
        </p:txBody>
      </p:sp>
    </p:spTree>
    <p:extLst>
      <p:ext uri="{BB962C8B-B14F-4D97-AF65-F5344CB8AC3E}">
        <p14:creationId xmlns:p14="http://schemas.microsoft.com/office/powerpoint/2010/main" val="172543379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28"/>
                                        </p:tgtEl>
                                        <p:attrNameLst>
                                          <p:attrName>style.visibility</p:attrName>
                                        </p:attrNameLst>
                                      </p:cBhvr>
                                      <p:to>
                                        <p:strVal val="visible"/>
                                      </p:to>
                                    </p:set>
                                    <p:animEffect transition="in" filter="dissolve">
                                      <p:cBhvr>
                                        <p:cTn id="7" dur="500"/>
                                        <p:tgtEl>
                                          <p:spTgt spid="8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823"/>
                                        </p:tgtEl>
                                        <p:attrNameLst>
                                          <p:attrName>style.visibility</p:attrName>
                                        </p:attrNameLst>
                                      </p:cBhvr>
                                      <p:to>
                                        <p:strVal val="visible"/>
                                      </p:to>
                                    </p:set>
                                    <p:animEffect transition="in" filter="dissolve">
                                      <p:cBhvr>
                                        <p:cTn id="12" dur="500"/>
                                        <p:tgtEl>
                                          <p:spTgt spid="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animBg="1" advAuto="0"/>
      <p:bldP spid="82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image2.png"/>
          <p:cNvPicPr>
            <a:picLocks noChangeAspect="1"/>
          </p:cNvPicPr>
          <p:nvPr/>
        </p:nvPicPr>
        <p:blipFill>
          <a:blip r:embed="rId3">
            <a:extLst/>
          </a:blip>
          <a:stretch>
            <a:fillRect/>
          </a:stretch>
        </p:blipFill>
        <p:spPr>
          <a:xfrm>
            <a:off x="4436547" y="1933225"/>
            <a:ext cx="4299469" cy="2293050"/>
          </a:xfrm>
          <a:prstGeom prst="rect">
            <a:avLst/>
          </a:prstGeom>
          <a:ln w="12700">
            <a:miter lim="400000"/>
          </a:ln>
        </p:spPr>
      </p:pic>
      <p:pic>
        <p:nvPicPr>
          <p:cNvPr id="549" name="image3.png"/>
          <p:cNvPicPr>
            <a:picLocks noChangeAspect="1"/>
          </p:cNvPicPr>
          <p:nvPr/>
        </p:nvPicPr>
        <p:blipFill>
          <a:blip r:embed="rId4">
            <a:extLst/>
          </a:blip>
          <a:stretch>
            <a:fillRect/>
          </a:stretch>
        </p:blipFill>
        <p:spPr>
          <a:xfrm>
            <a:off x="420217" y="1933225"/>
            <a:ext cx="3838367" cy="2293050"/>
          </a:xfrm>
          <a:prstGeom prst="rect">
            <a:avLst/>
          </a:prstGeom>
          <a:ln w="12700">
            <a:miter lim="400000"/>
          </a:ln>
        </p:spPr>
      </p:pic>
      <p:pic>
        <p:nvPicPr>
          <p:cNvPr id="550" name="image36.jpg" descr="banners_CLOUD_04-agree_V2 copy"/>
          <p:cNvPicPr>
            <a:picLocks noChangeAspect="1"/>
          </p:cNvPicPr>
          <p:nvPr/>
        </p:nvPicPr>
        <p:blipFill>
          <a:blip r:embed="rId5">
            <a:extLst/>
          </a:blip>
          <a:srcRect t="43706"/>
          <a:stretch>
            <a:fillRect/>
          </a:stretch>
        </p:blipFill>
        <p:spPr>
          <a:xfrm>
            <a:off x="0" y="0"/>
            <a:ext cx="9144000" cy="1292225"/>
          </a:xfrm>
          <a:prstGeom prst="rect">
            <a:avLst/>
          </a:prstGeom>
          <a:ln w="12700">
            <a:miter lim="400000"/>
          </a:ln>
        </p:spPr>
      </p:pic>
      <p:sp>
        <p:nvSpPr>
          <p:cNvPr id="551" name="Shape 551"/>
          <p:cNvSpPr/>
          <p:nvPr/>
        </p:nvSpPr>
        <p:spPr>
          <a:xfrm>
            <a:off x="346075" y="403009"/>
            <a:ext cx="3505200"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b="0">
                <a:solidFill>
                  <a:srgbClr val="FFFFFF"/>
                </a:solidFill>
              </a:defRPr>
            </a:lvl1pPr>
          </a:lstStyle>
          <a:p>
            <a:r>
              <a:t>Consensus</a:t>
            </a:r>
          </a:p>
        </p:txBody>
      </p:sp>
    </p:spTree>
    <p:extLst>
      <p:ext uri="{BB962C8B-B14F-4D97-AF65-F5344CB8AC3E}">
        <p14:creationId xmlns:p14="http://schemas.microsoft.com/office/powerpoint/2010/main" val="159818698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p:nvPr/>
        </p:nvSpPr>
        <p:spPr>
          <a:xfrm>
            <a:off x="1479946" y="996553"/>
            <a:ext cx="6184108" cy="616092"/>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342900">
              <a:lnSpc>
                <a:spcPct val="90000"/>
              </a:lnSpc>
              <a:tabLst>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2000">
                <a:solidFill>
                  <a:srgbClr val="006666"/>
                </a:solidFill>
              </a:defRPr>
            </a:pPr>
            <a:endParaRPr/>
          </a:p>
        </p:txBody>
      </p:sp>
      <p:grpSp>
        <p:nvGrpSpPr>
          <p:cNvPr id="519" name="Group 519"/>
          <p:cNvGrpSpPr/>
          <p:nvPr/>
        </p:nvGrpSpPr>
        <p:grpSpPr>
          <a:xfrm>
            <a:off x="1707355" y="2571749"/>
            <a:ext cx="1085851" cy="1257301"/>
            <a:chOff x="0" y="0"/>
            <a:chExt cx="1085850" cy="1257300"/>
          </a:xfrm>
        </p:grpSpPr>
        <p:sp>
          <p:nvSpPr>
            <p:cNvPr id="517" name="Shape 517"/>
            <p:cNvSpPr/>
            <p:nvPr/>
          </p:nvSpPr>
          <p:spPr>
            <a:xfrm>
              <a:off x="0" y="0"/>
              <a:ext cx="1085850" cy="1257300"/>
            </a:xfrm>
            <a:prstGeom prst="rect">
              <a:avLst/>
            </a:prstGeom>
            <a:solidFill>
              <a:schemeClr val="accent6">
                <a:lumOff val="34901"/>
              </a:schemeClr>
            </a:solidFill>
            <a:ln w="3175" cap="flat">
              <a:solidFill>
                <a:srgbClr val="000000"/>
              </a:solidFill>
              <a:prstDash val="solid"/>
              <a:round/>
            </a:ln>
            <a:effectLst>
              <a:outerShdw blurRad="38100" dist="25400" dir="2700000" rotWithShape="0">
                <a:srgbClr val="000000">
                  <a:alpha val="43000"/>
                </a:srgbClr>
              </a:outerShdw>
            </a:effectLst>
          </p:spPr>
          <p:txBody>
            <a:bodyPr wrap="square" lIns="34289" tIns="34289" rIns="34289" bIns="34289" numCol="1" anchor="t">
              <a:noAutofit/>
            </a:bodyPr>
            <a:lstStyle/>
            <a:p>
              <a:pPr algn="ctr" defTabSz="342900">
                <a:defRPr sz="1200" b="0">
                  <a:solidFill>
                    <a:srgbClr val="FFFFFF"/>
                  </a:solidFill>
                </a:defRPr>
              </a:pPr>
              <a:endParaRPr/>
            </a:p>
          </p:txBody>
        </p:sp>
        <p:sp>
          <p:nvSpPr>
            <p:cNvPr id="518" name="Shape 518"/>
            <p:cNvSpPr/>
            <p:nvPr/>
          </p:nvSpPr>
          <p:spPr>
            <a:xfrm>
              <a:off x="0" y="0"/>
              <a:ext cx="1085850" cy="7629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algn="ctr" defTabSz="342900">
                <a:defRPr sz="1000"/>
              </a:pPr>
              <a:endParaRPr/>
            </a:p>
            <a:p>
              <a:pPr algn="ctr" defTabSz="342900">
                <a:defRPr sz="1000"/>
              </a:pPr>
              <a:endParaRPr/>
            </a:p>
            <a:p>
              <a:pPr algn="ctr" defTabSz="342900">
                <a:defRPr sz="1000"/>
              </a:pPr>
              <a:r>
                <a:t>Process work to validate transactions</a:t>
              </a:r>
            </a:p>
          </p:txBody>
        </p:sp>
      </p:grpSp>
      <p:sp>
        <p:nvSpPr>
          <p:cNvPr id="520" name="Shape 520"/>
          <p:cNvSpPr/>
          <p:nvPr/>
        </p:nvSpPr>
        <p:spPr>
          <a:xfrm>
            <a:off x="1935955" y="2286000"/>
            <a:ext cx="445613" cy="241395"/>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200" b="0"/>
            </a:lvl1pPr>
          </a:lstStyle>
          <a:p>
            <a:r>
              <a:t>Node</a:t>
            </a:r>
          </a:p>
        </p:txBody>
      </p:sp>
      <p:sp>
        <p:nvSpPr>
          <p:cNvPr id="521" name="Shape 521"/>
          <p:cNvSpPr/>
          <p:nvPr/>
        </p:nvSpPr>
        <p:spPr>
          <a:xfrm>
            <a:off x="3021805" y="2457450"/>
            <a:ext cx="285751" cy="285750"/>
          </a:xfrm>
          <a:prstGeom prst="rect">
            <a:avLst/>
          </a:prstGeom>
          <a:solidFill>
            <a:srgbClr val="FF0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22" name="Shape 522"/>
          <p:cNvSpPr/>
          <p:nvPr/>
        </p:nvSpPr>
        <p:spPr>
          <a:xfrm>
            <a:off x="3479005" y="2457450"/>
            <a:ext cx="285751" cy="285750"/>
          </a:xfrm>
          <a:prstGeom prst="rect">
            <a:avLst/>
          </a:prstGeom>
          <a:solidFill>
            <a:srgbClr val="FF0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23" name="Shape 523"/>
          <p:cNvSpPr/>
          <p:nvPr/>
        </p:nvSpPr>
        <p:spPr>
          <a:xfrm>
            <a:off x="3936205" y="2457450"/>
            <a:ext cx="285751" cy="285750"/>
          </a:xfrm>
          <a:prstGeom prst="rect">
            <a:avLst/>
          </a:prstGeom>
          <a:solidFill>
            <a:srgbClr val="FF0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24" name="Shape 524"/>
          <p:cNvSpPr/>
          <p:nvPr/>
        </p:nvSpPr>
        <p:spPr>
          <a:xfrm>
            <a:off x="4336255" y="2457450"/>
            <a:ext cx="285751" cy="285750"/>
          </a:xfrm>
          <a:prstGeom prst="rect">
            <a:avLst/>
          </a:prstGeom>
          <a:solidFill>
            <a:srgbClr val="FF0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25" name="Shape 525"/>
          <p:cNvSpPr/>
          <p:nvPr/>
        </p:nvSpPr>
        <p:spPr>
          <a:xfrm>
            <a:off x="5193505" y="2457450"/>
            <a:ext cx="285751" cy="285750"/>
          </a:xfrm>
          <a:prstGeom prst="rect">
            <a:avLst/>
          </a:prstGeom>
          <a:solidFill>
            <a:srgbClr val="008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26" name="Shape 526"/>
          <p:cNvSpPr/>
          <p:nvPr/>
        </p:nvSpPr>
        <p:spPr>
          <a:xfrm>
            <a:off x="5650705" y="2457450"/>
            <a:ext cx="285751" cy="285750"/>
          </a:xfrm>
          <a:prstGeom prst="rect">
            <a:avLst/>
          </a:prstGeom>
          <a:solidFill>
            <a:srgbClr val="008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27" name="Shape 527"/>
          <p:cNvSpPr/>
          <p:nvPr/>
        </p:nvSpPr>
        <p:spPr>
          <a:xfrm>
            <a:off x="6107905" y="2457450"/>
            <a:ext cx="285751" cy="285750"/>
          </a:xfrm>
          <a:prstGeom prst="rect">
            <a:avLst/>
          </a:prstGeom>
          <a:solidFill>
            <a:srgbClr val="008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28" name="Shape 528"/>
          <p:cNvSpPr/>
          <p:nvPr/>
        </p:nvSpPr>
        <p:spPr>
          <a:xfrm>
            <a:off x="6507956" y="2457450"/>
            <a:ext cx="285751" cy="285750"/>
          </a:xfrm>
          <a:prstGeom prst="rect">
            <a:avLst/>
          </a:prstGeom>
          <a:solidFill>
            <a:srgbClr val="008000"/>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29" name="Shape 529"/>
          <p:cNvSpPr/>
          <p:nvPr/>
        </p:nvSpPr>
        <p:spPr>
          <a:xfrm>
            <a:off x="4679155" y="2286000"/>
            <a:ext cx="335331" cy="327802"/>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lstStyle>
          <a:p>
            <a:r>
              <a:t>....</a:t>
            </a:r>
          </a:p>
        </p:txBody>
      </p:sp>
      <p:sp>
        <p:nvSpPr>
          <p:cNvPr id="530" name="Shape 530"/>
          <p:cNvSpPr/>
          <p:nvPr/>
        </p:nvSpPr>
        <p:spPr>
          <a:xfrm rot="16200000" flipH="1">
            <a:off x="3779043" y="1528762"/>
            <a:ext cx="85726"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671" y="21600"/>
                  <a:pt x="0" y="21557"/>
                  <a:pt x="0" y="21504"/>
                </a:cubicBezTo>
                <a:lnTo>
                  <a:pt x="0" y="96"/>
                </a:lnTo>
                <a:cubicBezTo>
                  <a:pt x="0" y="43"/>
                  <a:pt x="9671" y="0"/>
                  <a:pt x="21600" y="0"/>
                </a:cubicBezTo>
              </a:path>
            </a:pathLst>
          </a:custGeom>
          <a:ln w="3175">
            <a:solidFill>
              <a:srgbClr val="000000"/>
            </a:solidFill>
          </a:ln>
        </p:spPr>
        <p:txBody>
          <a:bodyPr lIns="34289" tIns="34289" rIns="34289" bIns="34289"/>
          <a:lstStyle/>
          <a:p>
            <a:pPr defTabSz="342900">
              <a:defRPr sz="1200" b="0">
                <a:solidFill>
                  <a:srgbClr val="FFFFFF"/>
                </a:solidFill>
              </a:defRPr>
            </a:pPr>
            <a:endParaRPr/>
          </a:p>
        </p:txBody>
      </p:sp>
      <p:sp>
        <p:nvSpPr>
          <p:cNvPr id="531" name="Shape 531"/>
          <p:cNvSpPr/>
          <p:nvPr/>
        </p:nvSpPr>
        <p:spPr>
          <a:xfrm rot="16200000" flipH="1">
            <a:off x="5950743" y="1528762"/>
            <a:ext cx="85726"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671" y="21600"/>
                  <a:pt x="0" y="21557"/>
                  <a:pt x="0" y="21504"/>
                </a:cubicBezTo>
                <a:lnTo>
                  <a:pt x="0" y="96"/>
                </a:lnTo>
                <a:cubicBezTo>
                  <a:pt x="0" y="43"/>
                  <a:pt x="9671" y="0"/>
                  <a:pt x="21600" y="0"/>
                </a:cubicBezTo>
              </a:path>
            </a:pathLst>
          </a:custGeom>
          <a:ln w="3175">
            <a:solidFill>
              <a:srgbClr val="000000"/>
            </a:solidFill>
          </a:ln>
        </p:spPr>
        <p:txBody>
          <a:bodyPr lIns="34289" tIns="34289" rIns="34289" bIns="34289"/>
          <a:lstStyle/>
          <a:p>
            <a:pPr defTabSz="342900">
              <a:defRPr sz="1200" b="0">
                <a:solidFill>
                  <a:srgbClr val="FFFFFF"/>
                </a:solidFill>
              </a:defRPr>
            </a:pPr>
            <a:endParaRPr/>
          </a:p>
        </p:txBody>
      </p:sp>
      <p:sp>
        <p:nvSpPr>
          <p:cNvPr id="532" name="Shape 532"/>
          <p:cNvSpPr/>
          <p:nvPr/>
        </p:nvSpPr>
        <p:spPr>
          <a:xfrm>
            <a:off x="3021805" y="2057400"/>
            <a:ext cx="1576446" cy="19184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900" b="0"/>
            </a:lvl1pPr>
          </a:lstStyle>
          <a:p>
            <a:r>
              <a:t>Transactions to be processed</a:t>
            </a:r>
          </a:p>
        </p:txBody>
      </p:sp>
      <p:sp>
        <p:nvSpPr>
          <p:cNvPr id="533" name="Shape 533"/>
          <p:cNvSpPr/>
          <p:nvPr/>
        </p:nvSpPr>
        <p:spPr>
          <a:xfrm>
            <a:off x="4795086" y="2057400"/>
            <a:ext cx="2542247" cy="19184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900" b="0"/>
            </a:lvl1pPr>
          </a:lstStyle>
          <a:p>
            <a:r>
              <a:t>Transactions already validated (and in the chain)</a:t>
            </a:r>
          </a:p>
        </p:txBody>
      </p:sp>
      <p:sp>
        <p:nvSpPr>
          <p:cNvPr id="534" name="Shape 534"/>
          <p:cNvSpPr/>
          <p:nvPr/>
        </p:nvSpPr>
        <p:spPr>
          <a:xfrm>
            <a:off x="2793205" y="4171950"/>
            <a:ext cx="514351" cy="595563"/>
          </a:xfrm>
          <a:prstGeom prst="rect">
            <a:avLst/>
          </a:prstGeom>
          <a:solidFill>
            <a:schemeClr val="accent6">
              <a:lumOff val="34901"/>
            </a:schemeClr>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35" name="Shape 535"/>
          <p:cNvSpPr/>
          <p:nvPr/>
        </p:nvSpPr>
        <p:spPr>
          <a:xfrm>
            <a:off x="2865295" y="3943350"/>
            <a:ext cx="556561" cy="19184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342900">
              <a:defRPr sz="900" b="0"/>
            </a:lvl1pPr>
          </a:lstStyle>
          <a:p>
            <a:r>
              <a:t>Node</a:t>
            </a:r>
          </a:p>
        </p:txBody>
      </p:sp>
      <p:sp>
        <p:nvSpPr>
          <p:cNvPr id="536" name="Shape 536"/>
          <p:cNvSpPr/>
          <p:nvPr/>
        </p:nvSpPr>
        <p:spPr>
          <a:xfrm>
            <a:off x="3250405" y="4286250"/>
            <a:ext cx="514351" cy="595563"/>
          </a:xfrm>
          <a:prstGeom prst="rect">
            <a:avLst/>
          </a:prstGeom>
          <a:solidFill>
            <a:schemeClr val="accent6">
              <a:lumOff val="34901"/>
            </a:schemeClr>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37" name="Shape 537"/>
          <p:cNvSpPr/>
          <p:nvPr/>
        </p:nvSpPr>
        <p:spPr>
          <a:xfrm>
            <a:off x="3322494" y="4057650"/>
            <a:ext cx="556562" cy="19184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342900">
              <a:defRPr sz="900" b="0"/>
            </a:lvl1pPr>
          </a:lstStyle>
          <a:p>
            <a:r>
              <a:t>Node</a:t>
            </a:r>
          </a:p>
        </p:txBody>
      </p:sp>
      <p:sp>
        <p:nvSpPr>
          <p:cNvPr id="538" name="Shape 538"/>
          <p:cNvSpPr/>
          <p:nvPr/>
        </p:nvSpPr>
        <p:spPr>
          <a:xfrm>
            <a:off x="3650455" y="4343400"/>
            <a:ext cx="514351" cy="595563"/>
          </a:xfrm>
          <a:prstGeom prst="rect">
            <a:avLst/>
          </a:prstGeom>
          <a:solidFill>
            <a:schemeClr val="accent6">
              <a:lumOff val="34901"/>
            </a:schemeClr>
          </a:solidFill>
          <a:ln w="3175">
            <a:solidFill>
              <a:srgbClr val="000000"/>
            </a:solidFill>
          </a:ln>
          <a:effectLst>
            <a:outerShdw blurRad="38100" dist="25400" dir="2700000" rotWithShape="0">
              <a:srgbClr val="000000">
                <a:alpha val="43000"/>
              </a:srgbClr>
            </a:outerShdw>
          </a:effectLst>
        </p:spPr>
        <p:txBody>
          <a:bodyPr lIns="34289" tIns="34289" rIns="34289" bIns="34289"/>
          <a:lstStyle/>
          <a:p>
            <a:pPr defTabSz="342900">
              <a:defRPr sz="1200" b="0">
                <a:solidFill>
                  <a:srgbClr val="FFFFFF"/>
                </a:solidFill>
              </a:defRPr>
            </a:pPr>
            <a:endParaRPr/>
          </a:p>
        </p:txBody>
      </p:sp>
      <p:sp>
        <p:nvSpPr>
          <p:cNvPr id="539" name="Shape 539"/>
          <p:cNvSpPr/>
          <p:nvPr/>
        </p:nvSpPr>
        <p:spPr>
          <a:xfrm>
            <a:off x="3779695" y="4114800"/>
            <a:ext cx="556562" cy="19184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342900">
              <a:defRPr sz="900" b="0"/>
            </a:lvl1pPr>
          </a:lstStyle>
          <a:p>
            <a:r>
              <a:t>Node</a:t>
            </a:r>
          </a:p>
        </p:txBody>
      </p:sp>
      <p:sp>
        <p:nvSpPr>
          <p:cNvPr id="540" name="Shape 540"/>
          <p:cNvSpPr/>
          <p:nvPr/>
        </p:nvSpPr>
        <p:spPr>
          <a:xfrm>
            <a:off x="4221955" y="4424612"/>
            <a:ext cx="208306" cy="241396"/>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200"/>
            </a:lvl1pPr>
          </a:lstStyle>
          <a:p>
            <a:r>
              <a:t>...</a:t>
            </a:r>
          </a:p>
        </p:txBody>
      </p:sp>
      <p:sp>
        <p:nvSpPr>
          <p:cNvPr id="541" name="Shape 541"/>
          <p:cNvSpPr/>
          <p:nvPr/>
        </p:nvSpPr>
        <p:spPr>
          <a:xfrm>
            <a:off x="2907505" y="3143250"/>
            <a:ext cx="4728608" cy="623226"/>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p>
            <a:pPr marL="244928" indent="-244928" defTabSz="342900">
              <a:buSzPct val="100000"/>
              <a:buAutoNum type="arabicPeriod"/>
              <a:defRPr sz="1000" b="0"/>
            </a:pPr>
            <a:r>
              <a:t>Retrieve pending transactions</a:t>
            </a:r>
            <a:endParaRPr>
              <a:solidFill>
                <a:srgbClr val="FFFFFF"/>
              </a:solidFill>
            </a:endParaRPr>
          </a:p>
          <a:p>
            <a:pPr marL="244928" indent="-244928" defTabSz="342900">
              <a:buSzPct val="100000"/>
              <a:buAutoNum type="arabicPeriod"/>
              <a:defRPr sz="1000" b="0"/>
            </a:pPr>
            <a:r>
              <a:t>Process </a:t>
            </a:r>
            <a:r>
              <a:rPr u="sng"/>
              <a:t>work</a:t>
            </a:r>
            <a:endParaRPr>
              <a:solidFill>
                <a:srgbClr val="FFFFFF"/>
              </a:solidFill>
            </a:endParaRPr>
          </a:p>
          <a:p>
            <a:pPr marL="244928" indent="-244928" defTabSz="342900">
              <a:buSzPct val="100000"/>
              <a:buAutoNum type="arabicPeriod"/>
              <a:defRPr sz="1000" b="0"/>
            </a:pPr>
            <a:r>
              <a:t>Broadcast that work is completed</a:t>
            </a:r>
            <a:endParaRPr>
              <a:solidFill>
                <a:srgbClr val="FFFFFF"/>
              </a:solidFill>
            </a:endParaRPr>
          </a:p>
          <a:p>
            <a:pPr marL="244928" indent="-244928" defTabSz="342900">
              <a:buSzPct val="100000"/>
              <a:buAutoNum type="arabicPeriod"/>
              <a:defRPr sz="1000" b="0"/>
            </a:pPr>
            <a:r>
              <a:t>Write transaction into the blockchain if transaction is valid for majority of nodes</a:t>
            </a:r>
          </a:p>
        </p:txBody>
      </p:sp>
      <p:sp>
        <p:nvSpPr>
          <p:cNvPr id="542" name="Shape 542"/>
          <p:cNvSpPr/>
          <p:nvPr/>
        </p:nvSpPr>
        <p:spPr>
          <a:xfrm>
            <a:off x="1535905" y="1543050"/>
            <a:ext cx="3257551" cy="327802"/>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342900"/>
          </a:lstStyle>
          <a:p>
            <a:r>
              <a:t>Proof of Work</a:t>
            </a:r>
          </a:p>
        </p:txBody>
      </p:sp>
      <p:pic>
        <p:nvPicPr>
          <p:cNvPr id="543" name="image36.jpg" descr="banners_CLOUD_04-agree_V2 copy"/>
          <p:cNvPicPr>
            <a:picLocks noChangeAspect="1"/>
          </p:cNvPicPr>
          <p:nvPr/>
        </p:nvPicPr>
        <p:blipFill>
          <a:blip r:embed="rId3">
            <a:extLst/>
          </a:blip>
          <a:srcRect t="43706"/>
          <a:stretch>
            <a:fillRect/>
          </a:stretch>
        </p:blipFill>
        <p:spPr>
          <a:xfrm>
            <a:off x="0" y="0"/>
            <a:ext cx="9144000" cy="1292225"/>
          </a:xfrm>
          <a:prstGeom prst="rect">
            <a:avLst/>
          </a:prstGeom>
          <a:ln w="12700">
            <a:miter lim="400000"/>
          </a:ln>
        </p:spPr>
      </p:pic>
      <p:sp>
        <p:nvSpPr>
          <p:cNvPr id="544" name="Shape 544"/>
          <p:cNvSpPr/>
          <p:nvPr/>
        </p:nvSpPr>
        <p:spPr>
          <a:xfrm>
            <a:off x="346075" y="403009"/>
            <a:ext cx="3505200"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b="0">
                <a:solidFill>
                  <a:srgbClr val="FFFFFF"/>
                </a:solidFill>
              </a:defRPr>
            </a:lvl1pPr>
          </a:lstStyle>
          <a:p>
            <a:r>
              <a:t>Consensus</a:t>
            </a:r>
          </a:p>
        </p:txBody>
      </p:sp>
    </p:spTree>
    <p:extLst>
      <p:ext uri="{BB962C8B-B14F-4D97-AF65-F5344CB8AC3E}">
        <p14:creationId xmlns:p14="http://schemas.microsoft.com/office/powerpoint/2010/main" val="149356726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94" y="1500187"/>
            <a:ext cx="172283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1"/>
          <p:cNvSpPr txBox="1">
            <a:spLocks noChangeArrowheads="1"/>
          </p:cNvSpPr>
          <p:nvPr/>
        </p:nvSpPr>
        <p:spPr bwMode="auto">
          <a:xfrm>
            <a:off x="1341835" y="34529"/>
            <a:ext cx="6490097" cy="39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r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bg1"/>
                </a:solidFill>
                <a:latin typeface="Arial" panose="020B0604020202020204" pitchFamily="34" charset="0"/>
                <a:ea typeface="Microsoft YaHei" panose="020B0503020204020204" pitchFamily="34" charset="-122"/>
              </a:defRPr>
            </a:lvl9pPr>
          </a:lstStyle>
          <a:p>
            <a:pPr>
              <a:buSzPct val="100000"/>
            </a:pPr>
            <a:r>
              <a:rPr lang="en-GB" altLang="en-US" sz="2100" dirty="0">
                <a:solidFill>
                  <a:srgbClr val="000000"/>
                </a:solidFill>
              </a:rPr>
              <a:t>Smart contracts Overview 2</a:t>
            </a:r>
          </a:p>
        </p:txBody>
      </p:sp>
      <p:sp>
        <p:nvSpPr>
          <p:cNvPr id="45060" name="Rounded Rectangular Callout 28"/>
          <p:cNvSpPr>
            <a:spLocks noChangeArrowheads="1"/>
          </p:cNvSpPr>
          <p:nvPr/>
        </p:nvSpPr>
        <p:spPr bwMode="auto">
          <a:xfrm>
            <a:off x="1289447" y="935831"/>
            <a:ext cx="2376488" cy="1647825"/>
          </a:xfrm>
          <a:prstGeom prst="wedgeRoundRectCallout">
            <a:avLst>
              <a:gd name="adj1" fmla="val 65722"/>
              <a:gd name="adj2" fmla="val 31745"/>
              <a:gd name="adj3" fmla="val 16667"/>
            </a:avLst>
          </a:prstGeom>
          <a:ln w="28575">
            <a:headEnd/>
            <a:tailEnd/>
          </a:ln>
        </p:spPr>
        <p:style>
          <a:lnRef idx="2">
            <a:schemeClr val="accent1"/>
          </a:lnRef>
          <a:fillRef idx="1">
            <a:schemeClr val="lt1"/>
          </a:fillRef>
          <a:effectRef idx="0">
            <a:schemeClr val="accent1"/>
          </a:effectRef>
          <a:fontRef idx="minor">
            <a:schemeClr val="dk1"/>
          </a:fontRef>
        </p:style>
        <p:txBody>
          <a:bodyPr/>
          <a:lstStyle/>
          <a:p>
            <a:pPr>
              <a:spcBef>
                <a:spcPts val="263"/>
              </a:spcBef>
              <a:buSzPct val="45000"/>
              <a:defRPr/>
            </a:pPr>
            <a:r>
              <a:rPr lang="en-GB" altLang="en-US" sz="1350" dirty="0">
                <a:solidFill>
                  <a:schemeClr val="tx1"/>
                </a:solidFill>
              </a:rPr>
              <a:t>Used to define Trusted participant (roles), e.g.</a:t>
            </a:r>
          </a:p>
          <a:p>
            <a:pPr>
              <a:spcBef>
                <a:spcPts val="263"/>
              </a:spcBef>
              <a:buSzPct val="45000"/>
              <a:defRPr/>
            </a:pPr>
            <a:r>
              <a:rPr lang="en-GB" altLang="en-US" sz="1350" dirty="0">
                <a:solidFill>
                  <a:schemeClr val="tx1"/>
                </a:solidFill>
              </a:rPr>
              <a:t>a) Manufacturer</a:t>
            </a:r>
          </a:p>
          <a:p>
            <a:pPr>
              <a:spcBef>
                <a:spcPts val="263"/>
              </a:spcBef>
              <a:buSzPct val="45000"/>
              <a:defRPr/>
            </a:pPr>
            <a:r>
              <a:rPr lang="en-GB" altLang="en-US" sz="1350" dirty="0">
                <a:solidFill>
                  <a:schemeClr val="tx1"/>
                </a:solidFill>
              </a:rPr>
              <a:t>b) Dealer</a:t>
            </a:r>
          </a:p>
          <a:p>
            <a:pPr>
              <a:spcBef>
                <a:spcPts val="263"/>
              </a:spcBef>
              <a:buSzPct val="45000"/>
              <a:defRPr/>
            </a:pPr>
            <a:r>
              <a:rPr lang="en-GB" altLang="en-US" sz="1350" dirty="0">
                <a:solidFill>
                  <a:schemeClr val="tx1"/>
                </a:solidFill>
              </a:rPr>
              <a:t>c) Lease Company</a:t>
            </a:r>
          </a:p>
          <a:p>
            <a:pPr>
              <a:spcBef>
                <a:spcPts val="263"/>
              </a:spcBef>
              <a:buSzPct val="45000"/>
              <a:defRPr/>
            </a:pPr>
            <a:r>
              <a:rPr lang="en-GB" altLang="en-US" sz="1350" dirty="0">
                <a:solidFill>
                  <a:schemeClr val="tx1"/>
                </a:solidFill>
              </a:rPr>
              <a:t>d) Regulator etc </a:t>
            </a:r>
          </a:p>
        </p:txBody>
      </p:sp>
      <p:sp>
        <p:nvSpPr>
          <p:cNvPr id="45061" name="Rounded Rectangular Callout 28"/>
          <p:cNvSpPr>
            <a:spLocks noChangeArrowheads="1"/>
          </p:cNvSpPr>
          <p:nvPr/>
        </p:nvSpPr>
        <p:spPr bwMode="auto">
          <a:xfrm>
            <a:off x="5344717" y="1122760"/>
            <a:ext cx="2487215" cy="2106215"/>
          </a:xfrm>
          <a:prstGeom prst="wedgeRoundRectCallout">
            <a:avLst>
              <a:gd name="adj1" fmla="val -70356"/>
              <a:gd name="adj2" fmla="val 690"/>
              <a:gd name="adj3" fmla="val 16667"/>
            </a:avLst>
          </a:prstGeom>
          <a:ln w="28575">
            <a:headEnd/>
            <a:tailEnd/>
          </a:ln>
        </p:spPr>
        <p:style>
          <a:lnRef idx="2">
            <a:schemeClr val="accent1"/>
          </a:lnRef>
          <a:fillRef idx="1">
            <a:schemeClr val="lt1"/>
          </a:fillRef>
          <a:effectRef idx="0">
            <a:schemeClr val="accent1"/>
          </a:effectRef>
          <a:fontRef idx="minor">
            <a:schemeClr val="dk1"/>
          </a:fontRef>
        </p:style>
        <p:txBody>
          <a:bodyPr/>
          <a:lstStyle/>
          <a:p>
            <a:pPr>
              <a:spcBef>
                <a:spcPts val="263"/>
              </a:spcBef>
              <a:buSzPct val="45000"/>
              <a:defRPr/>
            </a:pPr>
            <a:r>
              <a:rPr lang="en-GB" altLang="en-US" sz="1350" dirty="0">
                <a:solidFill>
                  <a:schemeClr val="tx1"/>
                </a:solidFill>
              </a:rPr>
              <a:t>Used to define a Vehicle (in the Car Leasing demo) </a:t>
            </a:r>
          </a:p>
          <a:p>
            <a:pPr>
              <a:spcBef>
                <a:spcPts val="263"/>
              </a:spcBef>
              <a:buSzPct val="45000"/>
              <a:defRPr/>
            </a:pPr>
            <a:r>
              <a:rPr lang="en-GB" altLang="en-US" sz="1350" dirty="0">
                <a:solidFill>
                  <a:schemeClr val="tx1"/>
                </a:solidFill>
              </a:rPr>
              <a:t>	a) VIN</a:t>
            </a:r>
          </a:p>
          <a:p>
            <a:pPr>
              <a:spcBef>
                <a:spcPts val="263"/>
              </a:spcBef>
              <a:buSzPct val="45000"/>
              <a:defRPr/>
            </a:pPr>
            <a:r>
              <a:rPr lang="en-GB" altLang="en-US" sz="1350" dirty="0">
                <a:solidFill>
                  <a:schemeClr val="tx1"/>
                </a:solidFill>
              </a:rPr>
              <a:t>	b) Owner details </a:t>
            </a:r>
          </a:p>
          <a:p>
            <a:pPr>
              <a:spcBef>
                <a:spcPts val="263"/>
              </a:spcBef>
              <a:buSzPct val="45000"/>
              <a:defRPr/>
            </a:pPr>
            <a:r>
              <a:rPr lang="en-GB" altLang="en-US" sz="1350" dirty="0">
                <a:solidFill>
                  <a:schemeClr val="tx1"/>
                </a:solidFill>
              </a:rPr>
              <a:t>	c) Registration </a:t>
            </a:r>
          </a:p>
          <a:p>
            <a:pPr>
              <a:spcBef>
                <a:spcPts val="263"/>
              </a:spcBef>
              <a:buSzPct val="45000"/>
              <a:defRPr/>
            </a:pPr>
            <a:r>
              <a:rPr lang="en-GB" altLang="en-US" sz="1350" dirty="0">
                <a:solidFill>
                  <a:schemeClr val="tx1"/>
                </a:solidFill>
              </a:rPr>
              <a:t>	d) Make</a:t>
            </a:r>
          </a:p>
          <a:p>
            <a:pPr>
              <a:spcBef>
                <a:spcPts val="263"/>
              </a:spcBef>
              <a:buSzPct val="45000"/>
              <a:defRPr/>
            </a:pPr>
            <a:r>
              <a:rPr lang="en-GB" altLang="en-US" sz="1350" dirty="0">
                <a:solidFill>
                  <a:schemeClr val="tx1"/>
                </a:solidFill>
              </a:rPr>
              <a:t>	e) Model</a:t>
            </a:r>
          </a:p>
          <a:p>
            <a:pPr>
              <a:spcBef>
                <a:spcPts val="263"/>
              </a:spcBef>
              <a:buSzPct val="45000"/>
              <a:defRPr/>
            </a:pPr>
            <a:r>
              <a:rPr lang="en-GB" altLang="en-US" sz="1350" dirty="0">
                <a:solidFill>
                  <a:schemeClr val="tx1"/>
                </a:solidFill>
              </a:rPr>
              <a:t>	f) Scrapped Status</a:t>
            </a:r>
          </a:p>
        </p:txBody>
      </p:sp>
      <p:sp>
        <p:nvSpPr>
          <p:cNvPr id="45062" name="Rounded Rectangular Callout 28"/>
          <p:cNvSpPr>
            <a:spLocks noChangeArrowheads="1"/>
          </p:cNvSpPr>
          <p:nvPr/>
        </p:nvSpPr>
        <p:spPr bwMode="auto">
          <a:xfrm>
            <a:off x="1366838" y="3228975"/>
            <a:ext cx="2646760" cy="1539479"/>
          </a:xfrm>
          <a:prstGeom prst="wedgeRoundRectCallout">
            <a:avLst>
              <a:gd name="adj1" fmla="val 54083"/>
              <a:gd name="adj2" fmla="val -101301"/>
              <a:gd name="adj3" fmla="val 16667"/>
            </a:avLst>
          </a:prstGeom>
          <a:ln w="28575">
            <a:headEnd/>
            <a:tailEnd/>
          </a:ln>
        </p:spPr>
        <p:style>
          <a:lnRef idx="2">
            <a:schemeClr val="accent1"/>
          </a:lnRef>
          <a:fillRef idx="1">
            <a:schemeClr val="lt1"/>
          </a:fillRef>
          <a:effectRef idx="0">
            <a:schemeClr val="accent1"/>
          </a:effectRef>
          <a:fontRef idx="minor">
            <a:schemeClr val="dk1"/>
          </a:fontRef>
        </p:style>
        <p:txBody>
          <a:bodyPr/>
          <a:lstStyle/>
          <a:p>
            <a:pPr>
              <a:spcBef>
                <a:spcPts val="263"/>
              </a:spcBef>
              <a:buSzPct val="45000"/>
              <a:defRPr/>
            </a:pPr>
            <a:r>
              <a:rPr lang="en-GB" altLang="en-US" sz="1350" dirty="0">
                <a:solidFill>
                  <a:schemeClr val="tx1"/>
                </a:solidFill>
              </a:rPr>
              <a:t>Where Logs are defined. Examples: </a:t>
            </a:r>
          </a:p>
          <a:p>
            <a:pPr>
              <a:spcBef>
                <a:spcPts val="263"/>
              </a:spcBef>
              <a:buSzPct val="45000"/>
              <a:defRPr/>
            </a:pPr>
            <a:r>
              <a:rPr lang="en-GB" altLang="en-US" sz="1350" dirty="0">
                <a:solidFill>
                  <a:schemeClr val="tx1"/>
                </a:solidFill>
              </a:rPr>
              <a:t>	a) Create Vehicle</a:t>
            </a:r>
          </a:p>
          <a:p>
            <a:pPr>
              <a:spcBef>
                <a:spcPts val="263"/>
              </a:spcBef>
              <a:buSzPct val="45000"/>
              <a:defRPr/>
            </a:pPr>
            <a:r>
              <a:rPr lang="en-GB" altLang="en-US" sz="1350" dirty="0">
                <a:solidFill>
                  <a:schemeClr val="tx1"/>
                </a:solidFill>
              </a:rPr>
              <a:t>	b) Transfer Vehicle</a:t>
            </a:r>
          </a:p>
          <a:p>
            <a:pPr>
              <a:spcBef>
                <a:spcPts val="263"/>
              </a:spcBef>
              <a:buSzPct val="45000"/>
              <a:defRPr/>
            </a:pPr>
            <a:r>
              <a:rPr lang="en-GB" altLang="en-US" sz="1350" dirty="0">
                <a:solidFill>
                  <a:schemeClr val="tx1"/>
                </a:solidFill>
              </a:rPr>
              <a:t>	c) Update Vehicle</a:t>
            </a:r>
          </a:p>
          <a:p>
            <a:pPr>
              <a:spcBef>
                <a:spcPts val="263"/>
              </a:spcBef>
              <a:buSzPct val="45000"/>
              <a:defRPr/>
            </a:pPr>
            <a:r>
              <a:rPr lang="en-GB" altLang="en-US" sz="1350" dirty="0">
                <a:solidFill>
                  <a:schemeClr val="tx1"/>
                </a:solidFill>
              </a:rPr>
              <a:t>	d) Scrap Vehicle</a:t>
            </a:r>
          </a:p>
        </p:txBody>
      </p:sp>
      <p:sp>
        <p:nvSpPr>
          <p:cNvPr id="45063" name="Rounded Rectangular Callout 28"/>
          <p:cNvSpPr>
            <a:spLocks noChangeArrowheads="1"/>
          </p:cNvSpPr>
          <p:nvPr/>
        </p:nvSpPr>
        <p:spPr bwMode="auto">
          <a:xfrm>
            <a:off x="4842273" y="3851672"/>
            <a:ext cx="2645569" cy="327422"/>
          </a:xfrm>
          <a:prstGeom prst="wedgeRoundRectCallout">
            <a:avLst>
              <a:gd name="adj1" fmla="val -51593"/>
              <a:gd name="adj2" fmla="val -301653"/>
              <a:gd name="adj3" fmla="val 16667"/>
            </a:avLst>
          </a:prstGeom>
          <a:ln w="28575">
            <a:headEnd/>
            <a:tailEnd/>
          </a:ln>
        </p:spPr>
        <p:style>
          <a:lnRef idx="2">
            <a:schemeClr val="accent1"/>
          </a:lnRef>
          <a:fillRef idx="1">
            <a:schemeClr val="lt1"/>
          </a:fillRef>
          <a:effectRef idx="0">
            <a:schemeClr val="accent1"/>
          </a:effectRef>
          <a:fontRef idx="minor">
            <a:schemeClr val="dk1"/>
          </a:fontRef>
        </p:style>
        <p:txBody>
          <a:bodyPr/>
          <a:lstStyle/>
          <a:p>
            <a:pPr>
              <a:spcBef>
                <a:spcPts val="263"/>
              </a:spcBef>
              <a:buSzPct val="45000"/>
              <a:defRPr/>
            </a:pPr>
            <a:r>
              <a:rPr lang="en-GB" altLang="en-US" sz="1350" dirty="0">
                <a:solidFill>
                  <a:schemeClr val="tx1"/>
                </a:solidFill>
              </a:rPr>
              <a:t>Restricts “who” can do “what”</a:t>
            </a:r>
          </a:p>
        </p:txBody>
      </p:sp>
    </p:spTree>
    <p:extLst>
      <p:ext uri="{BB962C8B-B14F-4D97-AF65-F5344CB8AC3E}">
        <p14:creationId xmlns:p14="http://schemas.microsoft.com/office/powerpoint/2010/main" val="4291265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88" name="Shape 588"/>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89" name="image24.png"/>
          <p:cNvPicPr>
            <a:picLocks noChangeAspect="1"/>
          </p:cNvPicPr>
          <p:nvPr/>
        </p:nvPicPr>
        <p:blipFill>
          <a:blip r:embed="rId2">
            <a:extLst/>
          </a:blip>
          <a:srcRect b="89525"/>
          <a:stretch>
            <a:fillRect/>
          </a:stretch>
        </p:blipFill>
        <p:spPr>
          <a:xfrm>
            <a:off x="-1363033" y="-2375"/>
            <a:ext cx="11615899" cy="697268"/>
          </a:xfrm>
          <a:prstGeom prst="rect">
            <a:avLst/>
          </a:prstGeom>
          <a:ln w="12700">
            <a:miter lim="400000"/>
          </a:ln>
        </p:spPr>
      </p:pic>
      <p:sp>
        <p:nvSpPr>
          <p:cNvPr id="590" name="Shape 590"/>
          <p:cNvSpPr/>
          <p:nvPr/>
        </p:nvSpPr>
        <p:spPr>
          <a:xfrm>
            <a:off x="793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LINKS</a:t>
            </a:r>
          </a:p>
        </p:txBody>
      </p:sp>
      <p:sp>
        <p:nvSpPr>
          <p:cNvPr id="591" name="Shape 591"/>
          <p:cNvSpPr/>
          <p:nvPr/>
        </p:nvSpPr>
        <p:spPr>
          <a:xfrm>
            <a:off x="244840" y="934378"/>
            <a:ext cx="6087395" cy="36661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600">
                <a:solidFill>
                  <a:srgbClr val="5E5F64"/>
                </a:solidFill>
                <a:latin typeface="Arial"/>
                <a:ea typeface="Arial"/>
                <a:cs typeface="Arial"/>
                <a:sym typeface="Arial"/>
              </a:defRPr>
            </a:pPr>
            <a:r>
              <a:t>REST</a:t>
            </a:r>
          </a:p>
          <a:p>
            <a:pPr defTabSz="457200">
              <a:defRPr sz="1600">
                <a:solidFill>
                  <a:srgbClr val="5E5F64"/>
                </a:solidFill>
                <a:latin typeface="Arial"/>
                <a:ea typeface="Arial"/>
                <a:cs typeface="Arial"/>
                <a:sym typeface="Arial"/>
              </a:defRPr>
            </a:pPr>
            <a:r>
              <a:t>https://github.com/plucena/blockchain-sdk</a:t>
            </a:r>
            <a:br/>
            <a:r>
              <a:t/>
            </a:r>
            <a:br/>
            <a:r>
              <a:t>GRPC - npm install  hfc —save</a:t>
            </a:r>
          </a:p>
          <a:p>
            <a:pPr defTabSz="457200">
              <a:defRPr sz="1600" u="sng">
                <a:solidFill>
                  <a:schemeClr val="accent5"/>
                </a:solidFill>
                <a:uFill>
                  <a:solidFill>
                    <a:schemeClr val="accent5"/>
                  </a:solidFill>
                </a:uFill>
                <a:latin typeface="Arial"/>
                <a:ea typeface="Arial"/>
                <a:cs typeface="Arial"/>
                <a:sym typeface="Arial"/>
              </a:defRPr>
            </a:pPr>
            <a:r>
              <a:rPr>
                <a:solidFill>
                  <a:srgbClr val="0000FF"/>
                </a:solidFill>
                <a:uFill>
                  <a:solidFill>
                    <a:srgbClr val="0000FF"/>
                  </a:solidFill>
                </a:uFill>
                <a:hlinkClick r:id="rId3"/>
              </a:rPr>
              <a:t>https://github.com/hyperledger/fabric/tree/master/sdk/node</a:t>
            </a:r>
            <a:r>
              <a:t/>
            </a:r>
            <a:br/>
            <a:r>
              <a:t/>
            </a:r>
            <a:br/>
            <a:r>
              <a:rPr u="none">
                <a:solidFill>
                  <a:srgbClr val="5E5F64"/>
                </a:solidFill>
                <a:uFillTx/>
              </a:rPr>
              <a:t>IBM SAMPLE APPS - </a:t>
            </a:r>
            <a:r>
              <a:rPr>
                <a:solidFill>
                  <a:srgbClr val="0000FF"/>
                </a:solidFill>
                <a:uFill>
                  <a:solidFill>
                    <a:srgbClr val="0000FF"/>
                  </a:solidFill>
                </a:uFill>
                <a:hlinkClick r:id="rId4"/>
              </a:rPr>
              <a:t>https://github.com/IBM-Blockchain</a:t>
            </a:r>
            <a:endParaRPr>
              <a:solidFill>
                <a:srgbClr val="5E5F64"/>
              </a:solidFill>
            </a:endParaRPr>
          </a:p>
          <a:p>
            <a:pPr defTabSz="457200">
              <a:defRPr sz="1600">
                <a:solidFill>
                  <a:srgbClr val="5E5F64"/>
                </a:solidFill>
                <a:latin typeface="Arial"/>
                <a:ea typeface="Arial"/>
                <a:cs typeface="Arial"/>
                <a:sym typeface="Arial"/>
              </a:defRPr>
            </a:pPr>
            <a:endParaRPr>
              <a:solidFill>
                <a:srgbClr val="5E5F64"/>
              </a:solidFill>
            </a:endParaRPr>
          </a:p>
          <a:p>
            <a:pPr>
              <a:defRPr>
                <a:latin typeface="Arial"/>
                <a:ea typeface="Arial"/>
                <a:cs typeface="Arial"/>
                <a:sym typeface="Arial"/>
              </a:defRPr>
            </a:pPr>
            <a:r>
              <a:t>DeveloperWorks Tutorial - </a:t>
            </a:r>
            <a:r>
              <a:rPr u="sng">
                <a:solidFill>
                  <a:srgbClr val="0000FF"/>
                </a:solidFill>
                <a:uFill>
                  <a:solidFill>
                    <a:srgbClr val="0000FF"/>
                  </a:solidFill>
                </a:uFill>
                <a:hlinkClick r:id="rId5"/>
              </a:rPr>
              <a:t>http://ibm.co/2bOZoMh</a:t>
            </a:r>
            <a:r>
              <a:t> -</a:t>
            </a:r>
            <a:br/>
            <a:r>
              <a:t/>
            </a:r>
            <a:br/>
            <a:r>
              <a:t>Java - https://github.com/xspeedcruiser/java-chaincode-tutorial</a:t>
            </a:r>
          </a:p>
          <a:p>
            <a:pPr defTabSz="457200">
              <a:defRPr sz="1600">
                <a:solidFill>
                  <a:srgbClr val="5E5F64"/>
                </a:solidFill>
                <a:latin typeface="Arial"/>
                <a:ea typeface="Arial"/>
                <a:cs typeface="Arial"/>
                <a:sym typeface="Arial"/>
              </a:defRPr>
            </a:pPr>
            <a:endParaRPr/>
          </a:p>
          <a:p>
            <a:pPr defTabSz="457200">
              <a:defRPr sz="1600">
                <a:solidFill>
                  <a:srgbClr val="5E5F64"/>
                </a:solidFill>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p:cNvSpPr>
          <p:nvPr>
            <p:ph type="sldNum" sz="quarter" idx="4294967295"/>
          </p:nvPr>
        </p:nvSpPr>
        <p:spPr>
          <a:xfrm>
            <a:off x="2792413" y="4676775"/>
            <a:ext cx="127001" cy="127000"/>
          </a:xfrm>
          <a:prstGeom prst="rect">
            <a:avLst/>
          </a:prstGeom>
          <a:extLst>
            <a:ext uri="{C572A759-6A51-4108-AA02-DFA0A04FC94B}">
              <ma14:wrappingTextBoxFlag xmlns:ma14="http://schemas.microsoft.com/office/mac/drawingml/2011/main" val="1"/>
            </a:ext>
          </a:extLst>
        </p:spPr>
        <p:txBody>
          <a:bodyPr lIns="0" tIns="0" rIns="0" bIns="0"/>
          <a:lstStyle>
            <a:lvl1pPr>
              <a:defRPr sz="600">
                <a:solidFill>
                  <a:srgbClr val="5A5A5A"/>
                </a:solidFill>
              </a:defRPr>
            </a:lvl1pPr>
          </a:lstStyle>
          <a:p>
            <a:fld id="{86CB4B4D-7CA3-9044-876B-883B54F8677D}" type="slidenum">
              <a:t>3</a:t>
            </a:fld>
            <a:endParaRPr/>
          </a:p>
        </p:txBody>
      </p:sp>
      <p:pic>
        <p:nvPicPr>
          <p:cNvPr id="473" name="image12.jpeg" descr="hyperledger copy"/>
          <p:cNvPicPr>
            <a:picLocks noChangeAspect="1"/>
          </p:cNvPicPr>
          <p:nvPr/>
        </p:nvPicPr>
        <p:blipFill>
          <a:blip r:embed="rId2">
            <a:extLst/>
          </a:blip>
          <a:srcRect r="13206"/>
          <a:stretch>
            <a:fillRect/>
          </a:stretch>
        </p:blipFill>
        <p:spPr>
          <a:xfrm>
            <a:off x="5159500" y="1375957"/>
            <a:ext cx="3703639" cy="3892552"/>
          </a:xfrm>
          <a:prstGeom prst="rect">
            <a:avLst/>
          </a:prstGeom>
          <a:ln w="12700">
            <a:miter lim="400000"/>
          </a:ln>
        </p:spPr>
      </p:pic>
      <p:sp>
        <p:nvSpPr>
          <p:cNvPr id="474" name="Shape 474"/>
          <p:cNvSpPr/>
          <p:nvPr/>
        </p:nvSpPr>
        <p:spPr>
          <a:xfrm>
            <a:off x="4802311" y="1366432"/>
            <a:ext cx="4060828" cy="3395665"/>
          </a:xfrm>
          <a:prstGeom prst="rect">
            <a:avLst/>
          </a:prstGeom>
          <a:solidFill>
            <a:srgbClr val="FFFFFF">
              <a:alpha val="39999"/>
            </a:srgbClr>
          </a:solidFill>
          <a:ln w="12700">
            <a:miter lim="400000"/>
          </a:ln>
        </p:spPr>
        <p:txBody>
          <a:bodyPr lIns="45718" tIns="45718" rIns="45718" bIns="45718" anchor="ctr"/>
          <a:lstStyle/>
          <a:p>
            <a:pPr>
              <a:defRPr b="0">
                <a:solidFill>
                  <a:srgbClr val="6D7777"/>
                </a:solidFill>
                <a:latin typeface="Arial"/>
                <a:ea typeface="Arial"/>
                <a:cs typeface="Arial"/>
                <a:sym typeface="Arial"/>
              </a:defRPr>
            </a:pPr>
            <a:endParaRPr/>
          </a:p>
        </p:txBody>
      </p:sp>
      <p:sp>
        <p:nvSpPr>
          <p:cNvPr id="475" name="Shape 475"/>
          <p:cNvSpPr/>
          <p:nvPr/>
        </p:nvSpPr>
        <p:spPr>
          <a:xfrm>
            <a:off x="304800" y="288181"/>
            <a:ext cx="7788275" cy="3801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sz="2800" b="0">
                <a:solidFill>
                  <a:srgbClr val="5596E6"/>
                </a:solidFill>
                <a:latin typeface="Arial"/>
                <a:ea typeface="Arial"/>
                <a:cs typeface="Arial"/>
                <a:sym typeface="Arial"/>
              </a:defRPr>
            </a:lvl1pPr>
          </a:lstStyle>
          <a:p>
            <a:r>
              <a:t>Hyperledger Offerings</a:t>
            </a:r>
          </a:p>
        </p:txBody>
      </p:sp>
      <p:sp>
        <p:nvSpPr>
          <p:cNvPr id="476" name="Shape 476"/>
          <p:cNvSpPr/>
          <p:nvPr/>
        </p:nvSpPr>
        <p:spPr>
          <a:xfrm>
            <a:off x="983395" y="969547"/>
            <a:ext cx="2381251" cy="5419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600">
                <a:solidFill>
                  <a:srgbClr val="5E5F64"/>
                </a:solidFill>
                <a:latin typeface="Arial"/>
                <a:ea typeface="Arial"/>
                <a:cs typeface="Arial"/>
                <a:sym typeface="Arial"/>
              </a:defRPr>
            </a:lvl1pPr>
          </a:lstStyle>
          <a:p>
            <a:r>
              <a:t>HYPELEDGER DOCKER</a:t>
            </a:r>
          </a:p>
        </p:txBody>
      </p:sp>
      <p:sp>
        <p:nvSpPr>
          <p:cNvPr id="477" name="Shape 477"/>
          <p:cNvSpPr/>
          <p:nvPr/>
        </p:nvSpPr>
        <p:spPr>
          <a:xfrm>
            <a:off x="5750534" y="1084590"/>
            <a:ext cx="2" cy="563565"/>
          </a:xfrm>
          <a:prstGeom prst="line">
            <a:avLst/>
          </a:prstGeom>
          <a:ln>
            <a:solidFill>
              <a:srgbClr val="268ABF"/>
            </a:solidFill>
          </a:ln>
        </p:spPr>
        <p:txBody>
          <a:bodyPr lIns="45718" tIns="45718" rIns="45718" bIns="45718"/>
          <a:lstStyle/>
          <a:p>
            <a:endParaRPr/>
          </a:p>
        </p:txBody>
      </p:sp>
      <p:grpSp>
        <p:nvGrpSpPr>
          <p:cNvPr id="480" name="Group 480"/>
          <p:cNvGrpSpPr/>
          <p:nvPr/>
        </p:nvGrpSpPr>
        <p:grpSpPr>
          <a:xfrm>
            <a:off x="1435004" y="3074152"/>
            <a:ext cx="1435101" cy="1198565"/>
            <a:chOff x="0" y="-1"/>
            <a:chExt cx="1435100" cy="1198564"/>
          </a:xfrm>
        </p:grpSpPr>
        <p:pic>
          <p:nvPicPr>
            <p:cNvPr id="478" name="image19.png"/>
            <p:cNvPicPr>
              <a:picLocks noChangeAspect="1"/>
            </p:cNvPicPr>
            <p:nvPr/>
          </p:nvPicPr>
          <p:blipFill>
            <a:blip r:embed="rId3">
              <a:extLst/>
            </a:blip>
            <a:stretch>
              <a:fillRect/>
            </a:stretch>
          </p:blipFill>
          <p:spPr>
            <a:xfrm>
              <a:off x="346779" y="228411"/>
              <a:ext cx="741543" cy="741741"/>
            </a:xfrm>
            <a:prstGeom prst="rect">
              <a:avLst/>
            </a:prstGeom>
            <a:ln w="12700" cap="flat">
              <a:noFill/>
              <a:miter lim="400000"/>
            </a:ln>
            <a:effectLst/>
          </p:spPr>
        </p:pic>
        <p:sp>
          <p:nvSpPr>
            <p:cNvPr id="479" name="Shape 479"/>
            <p:cNvSpPr/>
            <p:nvPr/>
          </p:nvSpPr>
          <p:spPr>
            <a:xfrm>
              <a:off x="0" y="-2"/>
              <a:ext cx="1435101" cy="119856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510" y="0"/>
                  </a:lnTo>
                  <a:lnTo>
                    <a:pt x="17090" y="0"/>
                  </a:lnTo>
                  <a:lnTo>
                    <a:pt x="21600" y="10800"/>
                  </a:lnTo>
                  <a:lnTo>
                    <a:pt x="17090" y="21600"/>
                  </a:lnTo>
                  <a:lnTo>
                    <a:pt x="4510" y="21600"/>
                  </a:lnTo>
                  <a:close/>
                </a:path>
              </a:pathLst>
            </a:custGeom>
            <a:noFill/>
            <a:ln w="57150" cap="flat">
              <a:solidFill>
                <a:srgbClr val="4B619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457200">
                <a:defRPr b="0">
                  <a:solidFill>
                    <a:srgbClr val="5A5A5A"/>
                  </a:solidFill>
                  <a:latin typeface="Arial"/>
                  <a:ea typeface="Arial"/>
                  <a:cs typeface="Arial"/>
                  <a:sym typeface="Arial"/>
                </a:defRPr>
              </a:pPr>
              <a:endParaRPr/>
            </a:p>
          </p:txBody>
        </p:sp>
      </p:grpSp>
      <p:sp>
        <p:nvSpPr>
          <p:cNvPr id="481" name="Shape 481"/>
          <p:cNvSpPr/>
          <p:nvPr/>
        </p:nvSpPr>
        <p:spPr>
          <a:xfrm>
            <a:off x="1601506" y="4283600"/>
            <a:ext cx="1102094" cy="2888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457200">
              <a:defRPr sz="1400">
                <a:solidFill>
                  <a:srgbClr val="325C80"/>
                </a:solidFill>
                <a:latin typeface="Arial"/>
                <a:ea typeface="Arial"/>
                <a:cs typeface="Arial"/>
                <a:sym typeface="Arial"/>
              </a:defRPr>
            </a:lvl1pPr>
          </a:lstStyle>
          <a:p>
            <a:r>
              <a:t>Blockchain </a:t>
            </a:r>
          </a:p>
        </p:txBody>
      </p:sp>
      <p:sp>
        <p:nvSpPr>
          <p:cNvPr id="482" name="Shape 482"/>
          <p:cNvSpPr/>
          <p:nvPr/>
        </p:nvSpPr>
        <p:spPr>
          <a:xfrm>
            <a:off x="280860" y="3046472"/>
            <a:ext cx="1447803" cy="5419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600">
                <a:solidFill>
                  <a:srgbClr val="325C80"/>
                </a:solidFill>
                <a:latin typeface="Arial"/>
                <a:ea typeface="Arial"/>
                <a:cs typeface="Arial"/>
                <a:sym typeface="Arial"/>
              </a:defRPr>
            </a:lvl1pPr>
          </a:lstStyle>
          <a:p>
            <a:r>
              <a:t>BLUEMIX SERVICE</a:t>
            </a:r>
          </a:p>
        </p:txBody>
      </p:sp>
      <p:sp>
        <p:nvSpPr>
          <p:cNvPr id="483" name="Shape 483"/>
          <p:cNvSpPr/>
          <p:nvPr/>
        </p:nvSpPr>
        <p:spPr>
          <a:xfrm>
            <a:off x="3120150" y="2942763"/>
            <a:ext cx="5640281" cy="1650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68273" indent="-168273" defTabSz="457200">
              <a:lnSpc>
                <a:spcPct val="90000"/>
              </a:lnSpc>
              <a:spcBef>
                <a:spcPts val="800"/>
              </a:spcBef>
              <a:buClr>
                <a:srgbClr val="5A5A5A"/>
              </a:buClr>
              <a:buSzPct val="100000"/>
              <a:buChar char="•"/>
              <a:defRPr sz="1600" b="0">
                <a:solidFill>
                  <a:srgbClr val="5A5A5A"/>
                </a:solidFill>
                <a:latin typeface="Arial"/>
                <a:ea typeface="Arial"/>
                <a:cs typeface="Arial"/>
                <a:sym typeface="Arial"/>
              </a:defRPr>
            </a:pPr>
            <a:r>
              <a:t>Managed Service on IBM Cloud</a:t>
            </a:r>
            <a:endParaRPr>
              <a:solidFill>
                <a:srgbClr val="6D7777"/>
              </a:solidFill>
            </a:endParaRPr>
          </a:p>
          <a:p>
            <a:pPr marL="168273" indent="-168273" defTabSz="457200">
              <a:lnSpc>
                <a:spcPct val="90000"/>
              </a:lnSpc>
              <a:spcBef>
                <a:spcPts val="800"/>
              </a:spcBef>
              <a:buClr>
                <a:srgbClr val="5A5A5A"/>
              </a:buClr>
              <a:buSzPct val="100000"/>
              <a:buChar char="•"/>
              <a:defRPr sz="1600" b="0">
                <a:solidFill>
                  <a:srgbClr val="5A5A5A"/>
                </a:solidFill>
                <a:latin typeface="Arial"/>
                <a:ea typeface="Arial"/>
                <a:cs typeface="Arial"/>
                <a:sym typeface="Arial"/>
              </a:defRPr>
            </a:pPr>
            <a:r>
              <a:t>Your private Blockchain network in 1-click</a:t>
            </a:r>
            <a:endParaRPr>
              <a:solidFill>
                <a:srgbClr val="6D7777"/>
              </a:solidFill>
            </a:endParaRPr>
          </a:p>
          <a:p>
            <a:pPr marL="168273" indent="-168273" defTabSz="457200">
              <a:lnSpc>
                <a:spcPct val="90000"/>
              </a:lnSpc>
              <a:spcBef>
                <a:spcPts val="800"/>
              </a:spcBef>
              <a:buClr>
                <a:srgbClr val="5A5A5A"/>
              </a:buClr>
              <a:buSzPct val="100000"/>
              <a:buChar char="•"/>
              <a:defRPr sz="1600" b="0">
                <a:solidFill>
                  <a:srgbClr val="5A5A5A"/>
                </a:solidFill>
                <a:latin typeface="Arial"/>
                <a:ea typeface="Arial"/>
                <a:cs typeface="Arial"/>
                <a:sym typeface="Arial"/>
              </a:defRPr>
            </a:pPr>
            <a:r>
              <a:t>Learn with sample applications </a:t>
            </a:r>
            <a:endParaRPr>
              <a:solidFill>
                <a:srgbClr val="6D7777"/>
              </a:solidFill>
            </a:endParaRPr>
          </a:p>
          <a:p>
            <a:pPr marL="168273" indent="-168273" defTabSz="457200">
              <a:lnSpc>
                <a:spcPct val="90000"/>
              </a:lnSpc>
              <a:spcBef>
                <a:spcPts val="800"/>
              </a:spcBef>
              <a:buClr>
                <a:srgbClr val="5A5A5A"/>
              </a:buClr>
              <a:buSzPct val="100000"/>
              <a:buChar char="•"/>
              <a:defRPr sz="1600" b="0">
                <a:solidFill>
                  <a:srgbClr val="5A5A5A"/>
                </a:solidFill>
                <a:latin typeface="Arial"/>
                <a:ea typeface="Arial"/>
                <a:cs typeface="Arial"/>
                <a:sym typeface="Arial"/>
              </a:defRPr>
            </a:pPr>
            <a:r>
              <a:t>Develop your own Smart Contracts</a:t>
            </a:r>
            <a:br/>
            <a:r>
              <a:t/>
            </a:r>
            <a:br/>
            <a:endParaRPr/>
          </a:p>
        </p:txBody>
      </p:sp>
      <p:sp>
        <p:nvSpPr>
          <p:cNvPr id="484" name="Shape 484"/>
          <p:cNvSpPr/>
          <p:nvPr/>
        </p:nvSpPr>
        <p:spPr>
          <a:xfrm>
            <a:off x="3280350" y="4168580"/>
            <a:ext cx="5492461" cy="30110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u="sng">
                <a:solidFill>
                  <a:srgbClr val="0000FF"/>
                </a:solidFill>
                <a:uFill>
                  <a:solidFill>
                    <a:srgbClr val="0000FF"/>
                  </a:solidFill>
                </a:uFill>
                <a:latin typeface="Arial"/>
                <a:ea typeface="Arial"/>
                <a:cs typeface="Arial"/>
                <a:sym typeface="Arial"/>
                <a:hlinkClick r:id="rId4"/>
              </a:defRPr>
            </a:lvl1pPr>
          </a:lstStyle>
          <a:p>
            <a:pPr>
              <a:defRPr>
                <a:solidFill>
                  <a:schemeClr val="accent5"/>
                </a:solidFill>
                <a:uFill>
                  <a:solidFill>
                    <a:schemeClr val="accent5"/>
                  </a:solidFill>
                </a:uFill>
              </a:defRPr>
            </a:pPr>
            <a:r>
              <a:rPr>
                <a:solidFill>
                  <a:srgbClr val="0000FF"/>
                </a:solidFill>
                <a:uFill>
                  <a:solidFill>
                    <a:srgbClr val="0000FF"/>
                  </a:solidFill>
                </a:uFill>
                <a:hlinkClick r:id="rId4"/>
              </a:rPr>
              <a:t>https://console.ng.bluemix.net/catalog/services/blockchain/</a:t>
            </a:r>
          </a:p>
        </p:txBody>
      </p:sp>
      <p:sp>
        <p:nvSpPr>
          <p:cNvPr id="485" name="Shape 485"/>
          <p:cNvSpPr/>
          <p:nvPr/>
        </p:nvSpPr>
        <p:spPr>
          <a:xfrm>
            <a:off x="2742565" y="969547"/>
            <a:ext cx="5640284" cy="519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68273" indent="-168273" defTabSz="457200">
              <a:lnSpc>
                <a:spcPct val="90000"/>
              </a:lnSpc>
              <a:spcBef>
                <a:spcPts val="800"/>
              </a:spcBef>
              <a:buClr>
                <a:srgbClr val="5A5A5A"/>
              </a:buClr>
              <a:buSzPct val="100000"/>
              <a:buChar char="•"/>
              <a:defRPr sz="1600" b="0" u="sng">
                <a:solidFill>
                  <a:srgbClr val="0000FF"/>
                </a:solidFill>
                <a:uFill>
                  <a:solidFill>
                    <a:srgbClr val="0000FF"/>
                  </a:solidFill>
                </a:uFill>
                <a:latin typeface="Arial"/>
                <a:ea typeface="Arial"/>
                <a:cs typeface="Arial"/>
                <a:sym typeface="Arial"/>
                <a:hlinkClick r:id="rId5"/>
              </a:defRPr>
            </a:lvl1pPr>
          </a:lstStyle>
          <a:p>
            <a:pPr>
              <a:defRPr>
                <a:solidFill>
                  <a:schemeClr val="accent5"/>
                </a:solidFill>
                <a:uFill>
                  <a:solidFill>
                    <a:schemeClr val="accent5"/>
                  </a:solidFill>
                </a:uFill>
              </a:defRPr>
            </a:pPr>
            <a:r>
              <a:rPr>
                <a:solidFill>
                  <a:srgbClr val="0000FF"/>
                </a:solidFill>
                <a:uFill>
                  <a:solidFill>
                    <a:srgbClr val="0000FF"/>
                  </a:solidFill>
                </a:uFill>
                <a:hlinkClick r:id="rId5"/>
              </a:rPr>
              <a:t>https://hub.docker.com/u/ibmblockchain/?cm_mc_uid=&amp;cm_mc_sid_50200000=1465483110</a:t>
            </a:r>
          </a:p>
        </p:txBody>
      </p:sp>
      <p:pic>
        <p:nvPicPr>
          <p:cNvPr id="486" name="image20.png"/>
          <p:cNvPicPr>
            <a:picLocks noChangeAspect="1"/>
          </p:cNvPicPr>
          <p:nvPr/>
        </p:nvPicPr>
        <p:blipFill>
          <a:blip r:embed="rId6">
            <a:extLst/>
          </a:blip>
          <a:stretch>
            <a:fillRect/>
          </a:stretch>
        </p:blipFill>
        <p:spPr>
          <a:xfrm>
            <a:off x="36605" y="715106"/>
            <a:ext cx="971794" cy="956522"/>
          </a:xfrm>
          <a:prstGeom prst="rect">
            <a:avLst/>
          </a:prstGeom>
          <a:ln w="12700">
            <a:miter lim="400000"/>
          </a:ln>
        </p:spPr>
      </p:pic>
      <p:sp>
        <p:nvSpPr>
          <p:cNvPr id="487" name="Shape 487"/>
          <p:cNvSpPr/>
          <p:nvPr/>
        </p:nvSpPr>
        <p:spPr>
          <a:xfrm>
            <a:off x="1089393" y="1956155"/>
            <a:ext cx="2381252" cy="5847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600">
                <a:solidFill>
                  <a:srgbClr val="5E5F64"/>
                </a:solidFill>
                <a:latin typeface="Arial"/>
                <a:ea typeface="Arial"/>
                <a:cs typeface="Arial"/>
                <a:sym typeface="Arial"/>
              </a:defRPr>
            </a:pPr>
            <a:r>
              <a:rPr dirty="0"/>
              <a:t>LINUX </a:t>
            </a:r>
            <a:br>
              <a:rPr dirty="0"/>
            </a:br>
            <a:r>
              <a:rPr lang="en-US" dirty="0" smtClean="0"/>
              <a:t>INSTALL</a:t>
            </a:r>
            <a:endParaRPr dirty="0"/>
          </a:p>
        </p:txBody>
      </p:sp>
      <p:pic>
        <p:nvPicPr>
          <p:cNvPr id="488" name="image17.png"/>
          <p:cNvPicPr>
            <a:picLocks noChangeAspect="1"/>
          </p:cNvPicPr>
          <p:nvPr/>
        </p:nvPicPr>
        <p:blipFill>
          <a:blip r:embed="rId7">
            <a:extLst/>
          </a:blip>
          <a:stretch>
            <a:fillRect/>
          </a:stretch>
        </p:blipFill>
        <p:spPr>
          <a:xfrm>
            <a:off x="118874" y="1785449"/>
            <a:ext cx="807256" cy="956521"/>
          </a:xfrm>
          <a:prstGeom prst="rect">
            <a:avLst/>
          </a:prstGeom>
          <a:ln w="12700">
            <a:miter lim="400000"/>
          </a:ln>
        </p:spPr>
      </p:pic>
      <p:sp>
        <p:nvSpPr>
          <p:cNvPr id="489" name="Shape 489"/>
          <p:cNvSpPr/>
          <p:nvPr/>
        </p:nvSpPr>
        <p:spPr>
          <a:xfrm>
            <a:off x="2779260" y="2022684"/>
            <a:ext cx="415576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t>https://github.com/hyperledger/fabric</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1937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VAGRANT </a:t>
            </a:r>
            <a:r>
              <a:rPr dirty="0" smtClean="0"/>
              <a:t>INSTALL </a:t>
            </a:r>
            <a:r>
              <a:rPr lang="en-US" dirty="0" smtClean="0"/>
              <a:t>– 0.61 BRANCH</a:t>
            </a:r>
            <a:endParaRPr dirty="0"/>
          </a:p>
        </p:txBody>
      </p:sp>
      <p:pic>
        <p:nvPicPr>
          <p:cNvPr id="503" name="image25.png"/>
          <p:cNvPicPr>
            <a:picLocks noChangeAspect="1"/>
          </p:cNvPicPr>
          <p:nvPr/>
        </p:nvPicPr>
        <p:blipFill>
          <a:blip r:embed="rId3">
            <a:extLst/>
          </a:blip>
          <a:stretch>
            <a:fillRect/>
          </a:stretch>
        </p:blipFill>
        <p:spPr>
          <a:xfrm>
            <a:off x="-49362" y="617291"/>
            <a:ext cx="9242723" cy="5432918"/>
          </a:xfrm>
          <a:prstGeom prst="rect">
            <a:avLst/>
          </a:prstGeom>
          <a:ln w="12700">
            <a:miter lim="400000"/>
          </a:ln>
        </p:spPr>
      </p:pic>
      <p:pic>
        <p:nvPicPr>
          <p:cNvPr id="505" name="image26.png"/>
          <p:cNvPicPr>
            <a:picLocks noChangeAspect="1"/>
          </p:cNvPicPr>
          <p:nvPr/>
        </p:nvPicPr>
        <p:blipFill>
          <a:blip r:embed="rId4">
            <a:extLst/>
          </a:blip>
          <a:stretch>
            <a:fillRect/>
          </a:stretch>
        </p:blipFill>
        <p:spPr>
          <a:xfrm>
            <a:off x="4743448" y="3984371"/>
            <a:ext cx="948114" cy="948114"/>
          </a:xfrm>
          <a:prstGeom prst="rect">
            <a:avLst/>
          </a:prstGeom>
          <a:ln w="12700">
            <a:miter lim="400000"/>
          </a:ln>
        </p:spPr>
      </p:pic>
      <p:pic>
        <p:nvPicPr>
          <p:cNvPr id="506" name="image27.png"/>
          <p:cNvPicPr>
            <a:picLocks noChangeAspect="1"/>
          </p:cNvPicPr>
          <p:nvPr/>
        </p:nvPicPr>
        <p:blipFill>
          <a:blip r:embed="rId5">
            <a:extLst/>
          </a:blip>
          <a:stretch>
            <a:fillRect/>
          </a:stretch>
        </p:blipFill>
        <p:spPr>
          <a:xfrm>
            <a:off x="5869475" y="3862322"/>
            <a:ext cx="1192215" cy="1192214"/>
          </a:xfrm>
          <a:prstGeom prst="rect">
            <a:avLst/>
          </a:prstGeom>
          <a:ln w="12700">
            <a:miter lim="400000"/>
          </a:ln>
        </p:spPr>
      </p:pic>
      <p:pic>
        <p:nvPicPr>
          <p:cNvPr id="507" name="image22.png"/>
          <p:cNvPicPr>
            <a:picLocks noChangeAspect="1"/>
          </p:cNvPicPr>
          <p:nvPr/>
        </p:nvPicPr>
        <p:blipFill>
          <a:blip r:embed="rId6">
            <a:extLst/>
          </a:blip>
          <a:stretch>
            <a:fillRect/>
          </a:stretch>
        </p:blipFill>
        <p:spPr>
          <a:xfrm>
            <a:off x="6848588" y="3649241"/>
            <a:ext cx="1326793" cy="1326795"/>
          </a:xfrm>
          <a:prstGeom prst="rect">
            <a:avLst/>
          </a:prstGeom>
          <a:ln w="12700">
            <a:miter lim="400000"/>
          </a:ln>
        </p:spPr>
      </p:pic>
      <p:pic>
        <p:nvPicPr>
          <p:cNvPr id="508" name="image28.png"/>
          <p:cNvPicPr>
            <a:picLocks noChangeAspect="1"/>
          </p:cNvPicPr>
          <p:nvPr/>
        </p:nvPicPr>
        <p:blipFill>
          <a:blip r:embed="rId7">
            <a:extLst/>
          </a:blip>
          <a:stretch>
            <a:fillRect/>
          </a:stretch>
        </p:blipFill>
        <p:spPr>
          <a:xfrm>
            <a:off x="8002098" y="3716530"/>
            <a:ext cx="1192215" cy="1192215"/>
          </a:xfrm>
          <a:prstGeom prst="rect">
            <a:avLst/>
          </a:prstGeom>
          <a:ln w="12700">
            <a:miter lim="400000"/>
          </a:ln>
        </p:spPr>
      </p:pic>
      <p:sp>
        <p:nvSpPr>
          <p:cNvPr id="2" name="TextBox 1"/>
          <p:cNvSpPr txBox="1"/>
          <p:nvPr/>
        </p:nvSpPr>
        <p:spPr>
          <a:xfrm>
            <a:off x="5498275" y="2375065"/>
            <a:ext cx="187486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err="1" smtClean="0">
                <a:ln>
                  <a:noFill/>
                </a:ln>
                <a:solidFill>
                  <a:srgbClr val="FF0000"/>
                </a:solidFill>
                <a:effectLst/>
                <a:uFillTx/>
                <a:latin typeface="+mn-lt"/>
                <a:ea typeface="+mn-ea"/>
                <a:cs typeface="+mn-cs"/>
                <a:sym typeface="Helvetica"/>
              </a:rPr>
              <a:t>Hyperledger</a:t>
            </a:r>
            <a:r>
              <a:rPr kumimoji="0" lang="en-US" sz="1800" b="1" i="0" u="none" strike="noStrike" cap="none" spc="0" normalizeH="0" baseline="0" dirty="0" smtClean="0">
                <a:ln>
                  <a:noFill/>
                </a:ln>
                <a:solidFill>
                  <a:srgbClr val="FF0000"/>
                </a:solidFill>
                <a:effectLst/>
                <a:uFillTx/>
                <a:latin typeface="+mn-lt"/>
                <a:ea typeface="+mn-ea"/>
                <a:cs typeface="+mn-cs"/>
                <a:sym typeface="Helvetica"/>
              </a:rPr>
              <a:t> CLI</a:t>
            </a:r>
            <a:endParaRPr kumimoji="0" lang="en-US" sz="1800" b="1" i="0" u="none" strike="noStrike" cap="none" spc="0" normalizeH="0" baseline="0" dirty="0">
              <a:ln>
                <a:noFill/>
              </a:ln>
              <a:solidFill>
                <a:srgbClr val="FF0000"/>
              </a:solidFill>
              <a:effectLst/>
              <a:uFillTx/>
              <a:latin typeface="+mn-lt"/>
              <a:ea typeface="+mn-ea"/>
              <a:cs typeface="+mn-cs"/>
              <a:sym typeface="Helvetica"/>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750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DOCKER </a:t>
            </a:r>
            <a:r>
              <a:rPr dirty="0" smtClean="0"/>
              <a:t>INSTALL </a:t>
            </a:r>
            <a:r>
              <a:rPr lang="en-US" dirty="0" smtClean="0"/>
              <a:t>– 0.61 BRANCH</a:t>
            </a:r>
            <a:endParaRPr dirty="0"/>
          </a:p>
        </p:txBody>
      </p:sp>
      <p:sp>
        <p:nvSpPr>
          <p:cNvPr id="2" name="Rectangle 1"/>
          <p:cNvSpPr/>
          <p:nvPr/>
        </p:nvSpPr>
        <p:spPr>
          <a:xfrm>
            <a:off x="2015411" y="1397468"/>
            <a:ext cx="6055567" cy="1477328"/>
          </a:xfrm>
          <a:prstGeom prst="rect">
            <a:avLst/>
          </a:prstGeom>
        </p:spPr>
        <p:txBody>
          <a:bodyPr wrap="square">
            <a:spAutoFit/>
          </a:bodyPr>
          <a:lstStyle/>
          <a:p>
            <a:r>
              <a:rPr lang="en-US" b="0" dirty="0" smtClean="0">
                <a:solidFill>
                  <a:srgbClr val="333333"/>
                </a:solidFill>
                <a:latin typeface="-apple-system" charset="0"/>
              </a:rPr>
              <a:t>peer node</a:t>
            </a:r>
            <a:br>
              <a:rPr lang="en-US" b="0" dirty="0" smtClean="0">
                <a:solidFill>
                  <a:srgbClr val="333333"/>
                </a:solidFill>
                <a:latin typeface="-apple-system" charset="0"/>
              </a:rPr>
            </a:br>
            <a:r>
              <a:rPr lang="en-US" b="0" dirty="0" smtClean="0">
                <a:solidFill>
                  <a:srgbClr val="333333"/>
                </a:solidFill>
                <a:latin typeface="-apple-system" charset="0"/>
              </a:rPr>
              <a:t/>
            </a:r>
            <a:br>
              <a:rPr lang="en-US" b="0" dirty="0" smtClean="0">
                <a:solidFill>
                  <a:srgbClr val="333333"/>
                </a:solidFill>
                <a:latin typeface="-apple-system" charset="0"/>
              </a:rPr>
            </a:br>
            <a:r>
              <a:rPr lang="en-US" b="0" dirty="0" smtClean="0">
                <a:solidFill>
                  <a:srgbClr val="333333"/>
                </a:solidFill>
                <a:latin typeface="-apple-system" charset="0"/>
              </a:rPr>
              <a:t>peer</a:t>
            </a:r>
          </a:p>
          <a:p>
            <a:endParaRPr lang="en-US" b="0" dirty="0">
              <a:solidFill>
                <a:srgbClr val="333333"/>
              </a:solidFill>
              <a:latin typeface="-apple-system" charset="0"/>
            </a:endParaRPr>
          </a:p>
          <a:p>
            <a:r>
              <a:rPr lang="en-US" b="0" dirty="0" smtClean="0">
                <a:solidFill>
                  <a:srgbClr val="333333"/>
                </a:solidFill>
                <a:latin typeface="-apple-system" charset="0"/>
              </a:rPr>
              <a:t>peer</a:t>
            </a:r>
            <a:endParaRPr lang="en-US" b="0" dirty="0">
              <a:solidFill>
                <a:srgbClr val="333333"/>
              </a:solidFill>
              <a:latin typeface="-apple-system" charset="0"/>
            </a:endParaRPr>
          </a:p>
        </p:txBody>
      </p:sp>
      <p:pic>
        <p:nvPicPr>
          <p:cNvPr id="13" name="image26.png"/>
          <p:cNvPicPr>
            <a:picLocks noChangeAspect="1"/>
          </p:cNvPicPr>
          <p:nvPr/>
        </p:nvPicPr>
        <p:blipFill>
          <a:blip r:embed="rId3">
            <a:extLst/>
          </a:blip>
          <a:stretch>
            <a:fillRect/>
          </a:stretch>
        </p:blipFill>
        <p:spPr>
          <a:xfrm>
            <a:off x="278326" y="1397468"/>
            <a:ext cx="948114" cy="948114"/>
          </a:xfrm>
          <a:prstGeom prst="rect">
            <a:avLst/>
          </a:prstGeom>
          <a:ln w="12700">
            <a:miter lim="400000"/>
          </a:ln>
        </p:spPr>
      </p:pic>
    </p:spTree>
    <p:extLst>
      <p:ext uri="{BB962C8B-B14F-4D97-AF65-F5344CB8AC3E}">
        <p14:creationId xmlns:p14="http://schemas.microsoft.com/office/powerpoint/2010/main" val="1021466293"/>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7505"/>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Docker</a:t>
            </a:r>
            <a:endParaRPr dirty="0"/>
          </a:p>
        </p:txBody>
      </p:sp>
      <p:sp>
        <p:nvSpPr>
          <p:cNvPr id="2" name="Rectangle 1"/>
          <p:cNvSpPr/>
          <p:nvPr/>
        </p:nvSpPr>
        <p:spPr>
          <a:xfrm>
            <a:off x="2015411" y="1397468"/>
            <a:ext cx="6055567" cy="2585323"/>
          </a:xfrm>
          <a:prstGeom prst="rect">
            <a:avLst/>
          </a:prstGeom>
        </p:spPr>
        <p:txBody>
          <a:bodyPr wrap="square">
            <a:spAutoFit/>
          </a:bodyPr>
          <a:lstStyle/>
          <a:p>
            <a:r>
              <a:rPr lang="en-US" b="0" dirty="0">
                <a:solidFill>
                  <a:srgbClr val="4078C0"/>
                </a:solidFill>
                <a:latin typeface="-apple-system" charset="0"/>
                <a:hlinkClick r:id="rId3"/>
              </a:rPr>
              <a:t>http://hyperledger-fabric.readthedocs.io/en/latest/Setup/Chaincode-setup/#</a:t>
            </a:r>
            <a:r>
              <a:rPr lang="en-US" b="0" dirty="0" smtClean="0">
                <a:solidFill>
                  <a:srgbClr val="4078C0"/>
                </a:solidFill>
                <a:latin typeface="-apple-system" charset="0"/>
                <a:hlinkClick r:id="rId3"/>
              </a:rPr>
              <a:t>option-2-docker-for-mac-or-windows</a:t>
            </a:r>
            <a:r>
              <a:rPr lang="en-US" b="0" dirty="0" smtClean="0">
                <a:solidFill>
                  <a:srgbClr val="4078C0"/>
                </a:solidFill>
                <a:latin typeface="-apple-system" charset="0"/>
              </a:rPr>
              <a:t/>
            </a:r>
            <a:br>
              <a:rPr lang="en-US" b="0" dirty="0" smtClean="0">
                <a:solidFill>
                  <a:srgbClr val="4078C0"/>
                </a:solidFill>
                <a:latin typeface="-apple-system" charset="0"/>
              </a:rPr>
            </a:br>
            <a:endParaRPr lang="en-US" b="0" dirty="0">
              <a:solidFill>
                <a:srgbClr val="333333"/>
              </a:solidFill>
              <a:latin typeface="-apple-system" charset="0"/>
            </a:endParaRPr>
          </a:p>
          <a:p>
            <a:pPr>
              <a:buFont typeface="+mj-lt"/>
              <a:buAutoNum type="arabicPeriod"/>
            </a:pPr>
            <a:r>
              <a:rPr lang="en-US" b="0" dirty="0" smtClean="0">
                <a:solidFill>
                  <a:srgbClr val="333333"/>
                </a:solidFill>
                <a:latin typeface="-apple-system" charset="0"/>
              </a:rPr>
              <a:t>  </a:t>
            </a:r>
            <a:r>
              <a:rPr lang="en-US" b="0" dirty="0" err="1" smtClean="0">
                <a:solidFill>
                  <a:srgbClr val="333333"/>
                </a:solidFill>
                <a:latin typeface="-apple-system" charset="0"/>
              </a:rPr>
              <a:t>git</a:t>
            </a:r>
            <a:r>
              <a:rPr lang="en-US" b="0" dirty="0" smtClean="0">
                <a:solidFill>
                  <a:srgbClr val="333333"/>
                </a:solidFill>
                <a:latin typeface="-apple-system" charset="0"/>
              </a:rPr>
              <a:t> clone </a:t>
            </a:r>
            <a:r>
              <a:rPr lang="en-US" b="0" dirty="0" smtClean="0">
                <a:solidFill>
                  <a:srgbClr val="333333"/>
                </a:solidFill>
                <a:latin typeface="-apple-system" charset="0"/>
                <a:hlinkClick r:id="rId4"/>
              </a:rPr>
              <a:t>http://github.com/plucena/smartcontracts</a:t>
            </a:r>
            <a:endParaRPr lang="en-US" b="0" dirty="0" smtClean="0">
              <a:solidFill>
                <a:srgbClr val="333333"/>
              </a:solidFill>
              <a:latin typeface="-apple-system" charset="0"/>
            </a:endParaRPr>
          </a:p>
          <a:p>
            <a:pPr>
              <a:buFont typeface="+mj-lt"/>
              <a:buAutoNum type="arabicPeriod"/>
            </a:pPr>
            <a:r>
              <a:rPr lang="en-US" b="0" dirty="0">
                <a:solidFill>
                  <a:srgbClr val="333333"/>
                </a:solidFill>
                <a:latin typeface="-apple-system" charset="0"/>
              </a:rPr>
              <a:t> </a:t>
            </a:r>
            <a:r>
              <a:rPr lang="en-US" b="0" dirty="0" smtClean="0">
                <a:solidFill>
                  <a:srgbClr val="333333"/>
                </a:solidFill>
                <a:latin typeface="-apple-system" charset="0"/>
              </a:rPr>
              <a:t> cd </a:t>
            </a:r>
            <a:r>
              <a:rPr lang="en-US" b="0" dirty="0" err="1" smtClean="0">
                <a:solidFill>
                  <a:srgbClr val="333333"/>
                </a:solidFill>
                <a:latin typeface="-apple-system" charset="0"/>
              </a:rPr>
              <a:t>docker</a:t>
            </a:r>
            <a:r>
              <a:rPr lang="en-US" b="0" dirty="0" smtClean="0">
                <a:solidFill>
                  <a:srgbClr val="333333"/>
                </a:solidFill>
                <a:latin typeface="-apple-system" charset="0"/>
              </a:rPr>
              <a:t> </a:t>
            </a:r>
          </a:p>
          <a:p>
            <a:pPr>
              <a:buFont typeface="+mj-lt"/>
              <a:buAutoNum type="arabicPeriod"/>
            </a:pPr>
            <a:r>
              <a:rPr lang="en-US" b="0" dirty="0">
                <a:solidFill>
                  <a:srgbClr val="333333"/>
                </a:solidFill>
                <a:latin typeface="-apple-system" charset="0"/>
              </a:rPr>
              <a:t> </a:t>
            </a:r>
            <a:r>
              <a:rPr lang="en-US" b="0" dirty="0" err="1" smtClean="0">
                <a:solidFill>
                  <a:srgbClr val="333333"/>
                </a:solidFill>
                <a:latin typeface="-apple-system" charset="0"/>
              </a:rPr>
              <a:t>docker</a:t>
            </a:r>
            <a:r>
              <a:rPr lang="en-US" b="0" dirty="0" smtClean="0">
                <a:solidFill>
                  <a:srgbClr val="333333"/>
                </a:solidFill>
                <a:latin typeface="-apple-system" charset="0"/>
              </a:rPr>
              <a:t> </a:t>
            </a:r>
            <a:r>
              <a:rPr lang="en-US" b="0" dirty="0">
                <a:solidFill>
                  <a:srgbClr val="333333"/>
                </a:solidFill>
                <a:latin typeface="-apple-system" charset="0"/>
              </a:rPr>
              <a:t>pull </a:t>
            </a:r>
            <a:r>
              <a:rPr lang="en-US" b="0" dirty="0" err="1" smtClean="0">
                <a:solidFill>
                  <a:srgbClr val="333333"/>
                </a:solidFill>
                <a:latin typeface="-apple-system" charset="0"/>
              </a:rPr>
              <a:t>hyperledger</a:t>
            </a:r>
            <a:r>
              <a:rPr lang="en-US" b="0" dirty="0" smtClean="0">
                <a:solidFill>
                  <a:srgbClr val="333333"/>
                </a:solidFill>
                <a:latin typeface="-apple-system" charset="0"/>
              </a:rPr>
              <a:t>/</a:t>
            </a:r>
            <a:r>
              <a:rPr lang="en-US" b="0" dirty="0" err="1" smtClean="0">
                <a:solidFill>
                  <a:srgbClr val="333333"/>
                </a:solidFill>
                <a:latin typeface="-apple-system" charset="0"/>
              </a:rPr>
              <a:t>fabric-peer:latest</a:t>
            </a:r>
            <a:endParaRPr lang="en-US" b="0" dirty="0">
              <a:solidFill>
                <a:srgbClr val="333333"/>
              </a:solidFill>
              <a:latin typeface="-apple-system" charset="0"/>
            </a:endParaRPr>
          </a:p>
          <a:p>
            <a:pPr>
              <a:buFont typeface="+mj-lt"/>
              <a:buAutoNum type="arabicPeriod"/>
            </a:pPr>
            <a:r>
              <a:rPr lang="en-US" b="0" dirty="0" smtClean="0">
                <a:solidFill>
                  <a:srgbClr val="333333"/>
                </a:solidFill>
                <a:latin typeface="-apple-system" charset="0"/>
              </a:rPr>
              <a:t> </a:t>
            </a:r>
            <a:r>
              <a:rPr lang="en-US" b="0" dirty="0" err="1" smtClean="0">
                <a:solidFill>
                  <a:srgbClr val="333333"/>
                </a:solidFill>
                <a:latin typeface="-apple-system" charset="0"/>
              </a:rPr>
              <a:t>docker</a:t>
            </a:r>
            <a:r>
              <a:rPr lang="en-US" b="0" dirty="0" smtClean="0">
                <a:solidFill>
                  <a:srgbClr val="333333"/>
                </a:solidFill>
                <a:latin typeface="-apple-system" charset="0"/>
              </a:rPr>
              <a:t> </a:t>
            </a:r>
            <a:r>
              <a:rPr lang="en-US" b="0" dirty="0">
                <a:solidFill>
                  <a:srgbClr val="333333"/>
                </a:solidFill>
                <a:latin typeface="-apple-system" charset="0"/>
              </a:rPr>
              <a:t>pull </a:t>
            </a:r>
            <a:r>
              <a:rPr lang="en-US" b="0" dirty="0" err="1">
                <a:solidFill>
                  <a:srgbClr val="333333"/>
                </a:solidFill>
                <a:latin typeface="-apple-system" charset="0"/>
              </a:rPr>
              <a:t>hyperledger</a:t>
            </a:r>
            <a:r>
              <a:rPr lang="en-US" b="0" dirty="0">
                <a:solidFill>
                  <a:srgbClr val="333333"/>
                </a:solidFill>
                <a:latin typeface="-apple-system" charset="0"/>
              </a:rPr>
              <a:t>/</a:t>
            </a:r>
            <a:r>
              <a:rPr lang="en-US" b="0" dirty="0" err="1">
                <a:solidFill>
                  <a:srgbClr val="333333"/>
                </a:solidFill>
                <a:latin typeface="-apple-system" charset="0"/>
              </a:rPr>
              <a:t>fabric-membersrvc:latest</a:t>
            </a:r>
            <a:endParaRPr lang="en-US" b="0" dirty="0">
              <a:solidFill>
                <a:srgbClr val="333333"/>
              </a:solidFill>
              <a:latin typeface="-apple-system" charset="0"/>
            </a:endParaRPr>
          </a:p>
          <a:p>
            <a:pPr>
              <a:buFont typeface="+mj-lt"/>
              <a:buAutoNum type="arabicPeriod"/>
            </a:pPr>
            <a:r>
              <a:rPr lang="en-US" b="0" dirty="0" smtClean="0">
                <a:solidFill>
                  <a:srgbClr val="333333"/>
                </a:solidFill>
                <a:latin typeface="-apple-system" charset="0"/>
              </a:rPr>
              <a:t> </a:t>
            </a:r>
            <a:r>
              <a:rPr lang="en-US" b="0" dirty="0" err="1" smtClean="0">
                <a:solidFill>
                  <a:srgbClr val="333333"/>
                </a:solidFill>
                <a:latin typeface="-apple-system" charset="0"/>
              </a:rPr>
              <a:t>docker</a:t>
            </a:r>
            <a:r>
              <a:rPr lang="en-US" b="0" dirty="0" smtClean="0">
                <a:solidFill>
                  <a:srgbClr val="333333"/>
                </a:solidFill>
                <a:latin typeface="-apple-system" charset="0"/>
              </a:rPr>
              <a:t>-compose </a:t>
            </a:r>
            <a:r>
              <a:rPr lang="en-US" b="0" dirty="0">
                <a:solidFill>
                  <a:srgbClr val="333333"/>
                </a:solidFill>
                <a:latin typeface="-apple-system" charset="0"/>
              </a:rPr>
              <a:t>up</a:t>
            </a:r>
          </a:p>
        </p:txBody>
      </p:sp>
      <p:pic>
        <p:nvPicPr>
          <p:cNvPr id="8" name="image20.png"/>
          <p:cNvPicPr>
            <a:picLocks noChangeAspect="1"/>
          </p:cNvPicPr>
          <p:nvPr/>
        </p:nvPicPr>
        <p:blipFill>
          <a:blip r:embed="rId5">
            <a:extLst/>
          </a:blip>
          <a:stretch>
            <a:fillRect/>
          </a:stretch>
        </p:blipFill>
        <p:spPr>
          <a:xfrm>
            <a:off x="427511" y="1531922"/>
            <a:ext cx="999100" cy="983399"/>
          </a:xfrm>
          <a:prstGeom prst="rect">
            <a:avLst/>
          </a:prstGeom>
          <a:ln w="12700">
            <a:miter lim="400000"/>
          </a:ln>
        </p:spPr>
      </p:pic>
    </p:spTree>
    <p:extLst>
      <p:ext uri="{BB962C8B-B14F-4D97-AF65-F5344CB8AC3E}">
        <p14:creationId xmlns:p14="http://schemas.microsoft.com/office/powerpoint/2010/main" val="982278567"/>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16250"/>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DOCKER </a:t>
            </a:r>
            <a:r>
              <a:rPr dirty="0" smtClean="0"/>
              <a:t>INSTALL </a:t>
            </a:r>
            <a:r>
              <a:rPr lang="en-US" dirty="0" smtClean="0"/>
              <a:t>– 0.61 BRANCH</a:t>
            </a:r>
            <a:endParaRPr dirty="0"/>
          </a:p>
        </p:txBody>
      </p:sp>
      <p:pic>
        <p:nvPicPr>
          <p:cNvPr id="11" name="image20.png"/>
          <p:cNvPicPr>
            <a:picLocks noChangeAspect="1"/>
          </p:cNvPicPr>
          <p:nvPr/>
        </p:nvPicPr>
        <p:blipFill>
          <a:blip r:embed="rId3">
            <a:extLst/>
          </a:blip>
          <a:stretch>
            <a:fillRect/>
          </a:stretch>
        </p:blipFill>
        <p:spPr>
          <a:xfrm>
            <a:off x="5913911" y="-190000"/>
            <a:ext cx="999100" cy="983399"/>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52" y="730321"/>
            <a:ext cx="9144000" cy="2924299"/>
          </a:xfrm>
          <a:prstGeom prst="rect">
            <a:avLst/>
          </a:prstGeom>
        </p:spPr>
      </p:pic>
    </p:spTree>
    <p:extLst>
      <p:ext uri="{BB962C8B-B14F-4D97-AF65-F5344CB8AC3E}">
        <p14:creationId xmlns:p14="http://schemas.microsoft.com/office/powerpoint/2010/main" val="104298563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53975" y="33053"/>
            <a:ext cx="3505200"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Systems Integration</a:t>
            </a:r>
          </a:p>
        </p:txBody>
      </p:sp>
      <p:sp>
        <p:nvSpPr>
          <p:cNvPr id="500" name="Shape 500"/>
          <p:cNvSpPr/>
          <p:nvPr/>
        </p:nvSpPr>
        <p:spPr>
          <a:xfrm>
            <a:off x="53975" y="33053"/>
            <a:ext cx="7268617"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t>Information Duplicates/Inconsitency</a:t>
            </a:r>
          </a:p>
        </p:txBody>
      </p:sp>
      <p:pic>
        <p:nvPicPr>
          <p:cNvPr id="501" name="image24.png"/>
          <p:cNvPicPr>
            <a:picLocks noChangeAspect="1"/>
          </p:cNvPicPr>
          <p:nvPr/>
        </p:nvPicPr>
        <p:blipFill>
          <a:blip r:embed="rId2">
            <a:extLst/>
          </a:blip>
          <a:srcRect b="89525"/>
          <a:stretch>
            <a:fillRect/>
          </a:stretch>
        </p:blipFill>
        <p:spPr>
          <a:xfrm>
            <a:off x="-1235951" y="16250"/>
            <a:ext cx="11615899" cy="697268"/>
          </a:xfrm>
          <a:prstGeom prst="rect">
            <a:avLst/>
          </a:prstGeom>
          <a:ln w="12700">
            <a:miter lim="400000"/>
          </a:ln>
        </p:spPr>
      </p:pic>
      <p:sp>
        <p:nvSpPr>
          <p:cNvPr id="502" name="Shape 502"/>
          <p:cNvSpPr/>
          <p:nvPr/>
        </p:nvSpPr>
        <p:spPr>
          <a:xfrm>
            <a:off x="53975" y="103235"/>
            <a:ext cx="7268617" cy="523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b="0">
                <a:solidFill>
                  <a:srgbClr val="FFFFFF"/>
                </a:solidFill>
                <a:latin typeface="Arial"/>
                <a:ea typeface="Arial"/>
                <a:cs typeface="Arial"/>
                <a:sym typeface="Arial"/>
              </a:defRPr>
            </a:lvl1pPr>
          </a:lstStyle>
          <a:p>
            <a:r>
              <a:rPr lang="en-US" dirty="0" smtClean="0"/>
              <a:t>DOCKER REST INTERFACE</a:t>
            </a:r>
            <a:endParaRPr dirty="0"/>
          </a:p>
        </p:txBody>
      </p:sp>
      <p:pic>
        <p:nvPicPr>
          <p:cNvPr id="11" name="image20.png"/>
          <p:cNvPicPr>
            <a:picLocks noChangeAspect="1"/>
          </p:cNvPicPr>
          <p:nvPr/>
        </p:nvPicPr>
        <p:blipFill>
          <a:blip r:embed="rId3">
            <a:extLst/>
          </a:blip>
          <a:stretch>
            <a:fillRect/>
          </a:stretch>
        </p:blipFill>
        <p:spPr>
          <a:xfrm>
            <a:off x="5913911" y="-190000"/>
            <a:ext cx="999100" cy="983399"/>
          </a:xfrm>
          <a:prstGeom prst="rect">
            <a:avLst/>
          </a:prstGeom>
          <a:ln w="12700">
            <a:miter lim="400000"/>
          </a:ln>
        </p:spPr>
      </p:pic>
    </p:spTree>
    <p:extLst>
      <p:ext uri="{BB962C8B-B14F-4D97-AF65-F5344CB8AC3E}">
        <p14:creationId xmlns:p14="http://schemas.microsoft.com/office/powerpoint/2010/main" val="25332529"/>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image30.png"/>
          <p:cNvPicPr>
            <a:picLocks noChangeAspect="1"/>
          </p:cNvPicPr>
          <p:nvPr/>
        </p:nvPicPr>
        <p:blipFill>
          <a:blip r:embed="rId2">
            <a:extLst/>
          </a:blip>
          <a:stretch>
            <a:fillRect/>
          </a:stretch>
        </p:blipFill>
        <p:spPr>
          <a:xfrm>
            <a:off x="0" y="-23077"/>
            <a:ext cx="9144000" cy="795455"/>
          </a:xfrm>
          <a:prstGeom prst="rect">
            <a:avLst/>
          </a:prstGeom>
          <a:ln w="12700">
            <a:miter lim="400000"/>
          </a:ln>
        </p:spPr>
      </p:pic>
      <p:sp>
        <p:nvSpPr>
          <p:cNvPr id="519" name="Shape 519"/>
          <p:cNvSpPr/>
          <p:nvPr/>
        </p:nvSpPr>
        <p:spPr>
          <a:xfrm>
            <a:off x="3162300" y="240765"/>
            <a:ext cx="423703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solidFill>
                  <a:schemeClr val="accent2">
                    <a:lumOff val="16690"/>
                  </a:schemeClr>
                </a:solidFill>
                <a:latin typeface="Arial"/>
                <a:ea typeface="Arial"/>
                <a:cs typeface="Arial"/>
                <a:sym typeface="Arial"/>
              </a:defRPr>
            </a:lvl1pPr>
          </a:lstStyle>
          <a:p>
            <a:r>
              <a:rPr dirty="0"/>
              <a:t>Hyperledger Service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3926"/>
            <a:ext cx="9144000" cy="36870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8893"/>
            <a:ext cx="9144000" cy="18435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loud_Pres_Template_Nov2015_Final">
  <a:themeElements>
    <a:clrScheme name="Cloud_Pres_Template_Nov2015_Final">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Cloud_Pres_Template_Nov2015_Final">
      <a:majorFont>
        <a:latin typeface="Calibri"/>
        <a:ea typeface="Calibri"/>
        <a:cs typeface="Calibri"/>
      </a:majorFont>
      <a:minorFont>
        <a:latin typeface="Helvetica"/>
        <a:ea typeface="Helvetica"/>
        <a:cs typeface="Helvetica"/>
      </a:minorFont>
    </a:fontScheme>
    <a:fmtScheme name="Cloud_Pres_Template_Nov2015_Fin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loud_Pres_Template_Nov2015_Final">
  <a:themeElements>
    <a:clrScheme name="Cloud_Pres_Template_Nov2015_Final">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Cloud_Pres_Template_Nov2015_Final">
      <a:majorFont>
        <a:latin typeface="Calibri"/>
        <a:ea typeface="Calibri"/>
        <a:cs typeface="Calibri"/>
      </a:majorFont>
      <a:minorFont>
        <a:latin typeface="Helvetica"/>
        <a:ea typeface="Helvetica"/>
        <a:cs typeface="Helvetica"/>
      </a:minorFont>
    </a:fontScheme>
    <a:fmtScheme name="Cloud_Pres_Template_Nov2015_Fin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426</TotalTime>
  <Words>1039</Words>
  <Application>Microsoft Macintosh PowerPoint</Application>
  <PresentationFormat>On-screen Show (16:9)</PresentationFormat>
  <Paragraphs>206</Paragraphs>
  <Slides>25</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-apple-system</vt:lpstr>
      <vt:lpstr>Brush Script</vt:lpstr>
      <vt:lpstr>Calibri</vt:lpstr>
      <vt:lpstr>Gill Sans Light</vt:lpstr>
      <vt:lpstr>Helvetica</vt:lpstr>
      <vt:lpstr>Helvetica Light</vt:lpstr>
      <vt:lpstr>Helvetica Neue</vt:lpstr>
      <vt:lpstr>Microsoft YaHei</vt:lpstr>
      <vt:lpstr>Times New Roman</vt:lpstr>
      <vt:lpstr>Wingdings</vt:lpstr>
      <vt:lpstr>Arial</vt:lpstr>
      <vt:lpstr>Cloud_Pres_Template_Nov2015_Final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Percival Silva de Lucena</cp:lastModifiedBy>
  <cp:revision>12</cp:revision>
  <dcterms:modified xsi:type="dcterms:W3CDTF">2016-12-10T02:31:34Z</dcterms:modified>
</cp:coreProperties>
</file>